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77" r:id="rId4"/>
    <p:sldId id="278" r:id="rId5"/>
    <p:sldId id="279" r:id="rId6"/>
    <p:sldId id="280" r:id="rId7"/>
    <p:sldId id="281" r:id="rId8"/>
    <p:sldId id="292" r:id="rId9"/>
    <p:sldId id="282" r:id="rId10"/>
    <p:sldId id="283" r:id="rId11"/>
    <p:sldId id="285" r:id="rId12"/>
    <p:sldId id="290" r:id="rId13"/>
    <p:sldId id="291" r:id="rId14"/>
    <p:sldId id="293" r:id="rId15"/>
    <p:sldId id="294" r:id="rId16"/>
    <p:sldId id="275" r:id="rId17"/>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441"/>
    <a:srgbClr val="ED364B"/>
    <a:srgbClr val="ED18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6" autoAdjust="0"/>
    <p:restoredTop sz="94660"/>
  </p:normalViewPr>
  <p:slideViewPr>
    <p:cSldViewPr snapToGrid="0">
      <p:cViewPr varScale="1">
        <p:scale>
          <a:sx n="63" d="100"/>
          <a:sy n="63" d="100"/>
        </p:scale>
        <p:origin x="15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601088-5FFB-46C8-BD5E-6B672B1085CC}" type="doc">
      <dgm:prSet loTypeId="urn:microsoft.com/office/officeart/2005/8/layout/process4" loCatId="list" qsTypeId="urn:microsoft.com/office/officeart/2005/8/quickstyle/simple1" qsCatId="simple" csTypeId="urn:microsoft.com/office/officeart/2005/8/colors/colorful4" csCatId="colorful" phldr="1"/>
      <dgm:spPr/>
      <dgm:t>
        <a:bodyPr/>
        <a:lstStyle/>
        <a:p>
          <a:endParaRPr lang="en-US"/>
        </a:p>
      </dgm:t>
    </dgm:pt>
    <dgm:pt modelId="{3141DE3A-DBB9-44BC-A23C-52E954A5DEF0}">
      <dgm:prSet phldrT="[Text]"/>
      <dgm:spPr/>
      <dgm:t>
        <a:bodyPr/>
        <a:lstStyle/>
        <a:p>
          <a:r>
            <a:rPr lang="fa-IR" dirty="0" smtClean="0">
              <a:cs typeface="B Titr" pitchFamily="2" charset="-78"/>
            </a:rPr>
            <a:t>در هر بيماری مهم، کودک را از نظر نشانه‌های عمومی خطر بررسی کنيد</a:t>
          </a:r>
          <a:endParaRPr lang="en-US" dirty="0">
            <a:cs typeface="B Titr" pitchFamily="2" charset="-78"/>
          </a:endParaRPr>
        </a:p>
      </dgm:t>
    </dgm:pt>
    <dgm:pt modelId="{09C2DFF8-120B-4C8F-A729-8DCE8BAB64CD}" type="parTrans" cxnId="{CF112EB0-4CBD-41C8-B924-788AAFAAB25E}">
      <dgm:prSet/>
      <dgm:spPr/>
      <dgm:t>
        <a:bodyPr/>
        <a:lstStyle/>
        <a:p>
          <a:endParaRPr lang="en-US"/>
        </a:p>
      </dgm:t>
    </dgm:pt>
    <dgm:pt modelId="{69CCDB9F-1009-40C8-BF5A-BB0321CEDBEF}" type="sibTrans" cxnId="{CF112EB0-4CBD-41C8-B924-788AAFAAB25E}">
      <dgm:prSet/>
      <dgm:spPr/>
      <dgm:t>
        <a:bodyPr/>
        <a:lstStyle/>
        <a:p>
          <a:endParaRPr lang="en-US"/>
        </a:p>
      </dgm:t>
    </dgm:pt>
    <dgm:pt modelId="{99B2DA8A-E57B-4E80-BB40-A72CD4699E38}">
      <dgm:prSet phldrT="[Text]"/>
      <dgm:spPr/>
      <dgm:t>
        <a:bodyPr/>
        <a:lstStyle/>
        <a:p>
          <a:r>
            <a:rPr lang="fa-IR" b="1" dirty="0" smtClean="0">
              <a:cs typeface="B Titr" pitchFamily="2" charset="-78"/>
            </a:rPr>
            <a:t>کودک را از نظر سوء تغذيه و ساير مشکلات مربوط به تغذيه مورد بررسی قرار دهيد</a:t>
          </a:r>
          <a:endParaRPr lang="en-US" dirty="0"/>
        </a:p>
      </dgm:t>
    </dgm:pt>
    <dgm:pt modelId="{A7A9F8E4-44EF-4B4B-8A40-2DF9D7180DA5}" type="parTrans" cxnId="{F9FA7E42-8CB5-48A6-93C5-32B7A119753D}">
      <dgm:prSet/>
      <dgm:spPr/>
      <dgm:t>
        <a:bodyPr/>
        <a:lstStyle/>
        <a:p>
          <a:endParaRPr lang="en-US"/>
        </a:p>
      </dgm:t>
    </dgm:pt>
    <dgm:pt modelId="{403BD871-D39C-4357-A4BD-6F33638AD528}" type="sibTrans" cxnId="{F9FA7E42-8CB5-48A6-93C5-32B7A119753D}">
      <dgm:prSet/>
      <dgm:spPr/>
      <dgm:t>
        <a:bodyPr/>
        <a:lstStyle/>
        <a:p>
          <a:endParaRPr lang="en-US"/>
        </a:p>
      </dgm:t>
    </dgm:pt>
    <dgm:pt modelId="{56EB39DA-6AAF-460A-8AF6-2D19A9331F86}">
      <dgm:prSet/>
      <dgm:spPr/>
      <dgm:t>
        <a:bodyPr/>
        <a:lstStyle/>
        <a:p>
          <a:pPr rtl="1"/>
          <a:r>
            <a:rPr lang="fa-IR" dirty="0" smtClean="0">
              <a:cs typeface="B Titr" pitchFamily="2" charset="-78"/>
            </a:rPr>
            <a:t>علائم اصلی را ارزيابی و طبقه‌بندی کنيد</a:t>
          </a:r>
          <a:endParaRPr lang="en-US" dirty="0">
            <a:cs typeface="B Titr" pitchFamily="2" charset="-78"/>
          </a:endParaRPr>
        </a:p>
      </dgm:t>
    </dgm:pt>
    <dgm:pt modelId="{60575052-205F-430E-B871-C5FC28BD4C02}" type="parTrans" cxnId="{017DE3A3-0E14-42B3-B460-05AFF44327EC}">
      <dgm:prSet/>
      <dgm:spPr/>
      <dgm:t>
        <a:bodyPr/>
        <a:lstStyle/>
        <a:p>
          <a:endParaRPr lang="en-US"/>
        </a:p>
      </dgm:t>
    </dgm:pt>
    <dgm:pt modelId="{1F4FB183-A9B6-42BE-9F7A-B6351D197627}" type="sibTrans" cxnId="{017DE3A3-0E14-42B3-B460-05AFF44327EC}">
      <dgm:prSet/>
      <dgm:spPr/>
      <dgm:t>
        <a:bodyPr/>
        <a:lstStyle/>
        <a:p>
          <a:endParaRPr lang="en-US"/>
        </a:p>
      </dgm:t>
    </dgm:pt>
    <dgm:pt modelId="{6120C1DF-F893-410A-9A4C-0B0D1035C3CA}">
      <dgm:prSet/>
      <dgm:spPr/>
      <dgm:t>
        <a:bodyPr/>
        <a:lstStyle/>
        <a:p>
          <a:r>
            <a:rPr lang="fa-IR" dirty="0" smtClean="0">
              <a:cs typeface="B Titr" pitchFamily="2" charset="-78"/>
            </a:rPr>
            <a:t>کودک را از نظر ابتلا به اچ آي وي مورد برسی قرار دهيد</a:t>
          </a:r>
          <a:endParaRPr lang="en-US" dirty="0">
            <a:cs typeface="B Titr" pitchFamily="2" charset="-78"/>
          </a:endParaRPr>
        </a:p>
      </dgm:t>
    </dgm:pt>
    <dgm:pt modelId="{978072EC-3061-45D3-9112-085F90B1ADE8}" type="parTrans" cxnId="{D7F0BF7A-AA40-417B-81AB-D56096BE3FBC}">
      <dgm:prSet/>
      <dgm:spPr/>
      <dgm:t>
        <a:bodyPr/>
        <a:lstStyle/>
        <a:p>
          <a:endParaRPr lang="en-US"/>
        </a:p>
      </dgm:t>
    </dgm:pt>
    <dgm:pt modelId="{C7517202-0629-48EE-AD24-BB2BBF33DFF5}" type="sibTrans" cxnId="{D7F0BF7A-AA40-417B-81AB-D56096BE3FBC}">
      <dgm:prSet/>
      <dgm:spPr/>
      <dgm:t>
        <a:bodyPr/>
        <a:lstStyle/>
        <a:p>
          <a:endParaRPr lang="en-US"/>
        </a:p>
      </dgm:t>
    </dgm:pt>
    <dgm:pt modelId="{29959DCE-35E3-4ED2-B0E8-743FC46549A2}">
      <dgm:prSet custT="1"/>
      <dgm:spPr/>
      <dgm:t>
        <a:bodyPr/>
        <a:lstStyle/>
        <a:p>
          <a:r>
            <a:rPr lang="fa-IR" sz="2000" dirty="0" smtClean="0">
              <a:cs typeface="B Titr" pitchFamily="2" charset="-78"/>
            </a:rPr>
            <a:t>ايمن‌سازی‌ها و مشکلات ديگر را نيز بررسی کنيد</a:t>
          </a:r>
          <a:endParaRPr lang="en-US" sz="2000" dirty="0">
            <a:cs typeface="B Titr" pitchFamily="2" charset="-78"/>
          </a:endParaRPr>
        </a:p>
      </dgm:t>
    </dgm:pt>
    <dgm:pt modelId="{09AAD580-17C2-4735-9A0E-8D21D651F1DC}" type="parTrans" cxnId="{43CD87BD-9301-4200-AC0B-7E772A9B67B2}">
      <dgm:prSet/>
      <dgm:spPr/>
      <dgm:t>
        <a:bodyPr/>
        <a:lstStyle/>
        <a:p>
          <a:endParaRPr lang="en-US"/>
        </a:p>
      </dgm:t>
    </dgm:pt>
    <dgm:pt modelId="{5826BC4D-EB67-4E30-AD91-2F202BF145E3}" type="sibTrans" cxnId="{43CD87BD-9301-4200-AC0B-7E772A9B67B2}">
      <dgm:prSet/>
      <dgm:spPr/>
      <dgm:t>
        <a:bodyPr/>
        <a:lstStyle/>
        <a:p>
          <a:endParaRPr lang="en-US"/>
        </a:p>
      </dgm:t>
    </dgm:pt>
    <dgm:pt modelId="{95C560B6-21B3-4BD5-BC94-19D230941A62}" type="pres">
      <dgm:prSet presAssocID="{04601088-5FFB-46C8-BD5E-6B672B1085CC}" presName="Name0" presStyleCnt="0">
        <dgm:presLayoutVars>
          <dgm:dir/>
          <dgm:animLvl val="lvl"/>
          <dgm:resizeHandles val="exact"/>
        </dgm:presLayoutVars>
      </dgm:prSet>
      <dgm:spPr/>
      <dgm:t>
        <a:bodyPr/>
        <a:lstStyle/>
        <a:p>
          <a:endParaRPr lang="en-US"/>
        </a:p>
      </dgm:t>
    </dgm:pt>
    <dgm:pt modelId="{14F8BCDC-E452-45B5-A063-C0508108DD2B}" type="pres">
      <dgm:prSet presAssocID="{29959DCE-35E3-4ED2-B0E8-743FC46549A2}" presName="boxAndChildren" presStyleCnt="0"/>
      <dgm:spPr/>
    </dgm:pt>
    <dgm:pt modelId="{5E8ACD09-FD42-4178-99F3-B73CF6D85026}" type="pres">
      <dgm:prSet presAssocID="{29959DCE-35E3-4ED2-B0E8-743FC46549A2}" presName="parentTextBox" presStyleLbl="node1" presStyleIdx="0" presStyleCnt="3" custScaleY="42149" custLinFactNeighborX="-847"/>
      <dgm:spPr/>
      <dgm:t>
        <a:bodyPr/>
        <a:lstStyle/>
        <a:p>
          <a:endParaRPr lang="en-US"/>
        </a:p>
      </dgm:t>
    </dgm:pt>
    <dgm:pt modelId="{FEB9F611-3C0F-4924-9E07-247370FCEB41}" type="pres">
      <dgm:prSet presAssocID="{403BD871-D39C-4357-A4BD-6F33638AD528}" presName="sp" presStyleCnt="0"/>
      <dgm:spPr/>
    </dgm:pt>
    <dgm:pt modelId="{6D6748AA-685F-4074-9378-12A6E33BFE40}" type="pres">
      <dgm:prSet presAssocID="{99B2DA8A-E57B-4E80-BB40-A72CD4699E38}" presName="arrowAndChildren" presStyleCnt="0"/>
      <dgm:spPr/>
    </dgm:pt>
    <dgm:pt modelId="{4FDE6024-201D-4282-87F0-A926ACD38570}" type="pres">
      <dgm:prSet presAssocID="{99B2DA8A-E57B-4E80-BB40-A72CD4699E38}" presName="parentTextArrow" presStyleLbl="node1" presStyleIdx="0" presStyleCnt="3"/>
      <dgm:spPr/>
      <dgm:t>
        <a:bodyPr/>
        <a:lstStyle/>
        <a:p>
          <a:endParaRPr lang="en-US"/>
        </a:p>
      </dgm:t>
    </dgm:pt>
    <dgm:pt modelId="{BBE9728C-EE9F-4724-A0A1-F832D7E4B9BF}" type="pres">
      <dgm:prSet presAssocID="{99B2DA8A-E57B-4E80-BB40-A72CD4699E38}" presName="arrow" presStyleLbl="node1" presStyleIdx="1" presStyleCnt="3"/>
      <dgm:spPr/>
      <dgm:t>
        <a:bodyPr/>
        <a:lstStyle/>
        <a:p>
          <a:endParaRPr lang="en-US"/>
        </a:p>
      </dgm:t>
    </dgm:pt>
    <dgm:pt modelId="{DAD19FAC-78E5-4719-95D7-A057E03F289A}" type="pres">
      <dgm:prSet presAssocID="{99B2DA8A-E57B-4E80-BB40-A72CD4699E38}" presName="descendantArrow" presStyleCnt="0"/>
      <dgm:spPr/>
    </dgm:pt>
    <dgm:pt modelId="{59C97214-959B-4ADD-979C-F33B822DE948}" type="pres">
      <dgm:prSet presAssocID="{6120C1DF-F893-410A-9A4C-0B0D1035C3CA}" presName="childTextArrow" presStyleLbl="fgAccFollowNode1" presStyleIdx="0" presStyleCnt="2">
        <dgm:presLayoutVars>
          <dgm:bulletEnabled val="1"/>
        </dgm:presLayoutVars>
      </dgm:prSet>
      <dgm:spPr/>
      <dgm:t>
        <a:bodyPr/>
        <a:lstStyle/>
        <a:p>
          <a:endParaRPr lang="en-US"/>
        </a:p>
      </dgm:t>
    </dgm:pt>
    <dgm:pt modelId="{D5FA0A8A-1E72-42C9-AB50-60B635AFE7D8}" type="pres">
      <dgm:prSet presAssocID="{69CCDB9F-1009-40C8-BF5A-BB0321CEDBEF}" presName="sp" presStyleCnt="0"/>
      <dgm:spPr/>
    </dgm:pt>
    <dgm:pt modelId="{812717E4-8457-4BB9-B6CC-88ABBA56F475}" type="pres">
      <dgm:prSet presAssocID="{3141DE3A-DBB9-44BC-A23C-52E954A5DEF0}" presName="arrowAndChildren" presStyleCnt="0"/>
      <dgm:spPr/>
    </dgm:pt>
    <dgm:pt modelId="{B011C104-A4E5-4FF1-8F43-71D9DBF77BEA}" type="pres">
      <dgm:prSet presAssocID="{3141DE3A-DBB9-44BC-A23C-52E954A5DEF0}" presName="parentTextArrow" presStyleLbl="node1" presStyleIdx="1" presStyleCnt="3"/>
      <dgm:spPr/>
      <dgm:t>
        <a:bodyPr/>
        <a:lstStyle/>
        <a:p>
          <a:endParaRPr lang="en-US"/>
        </a:p>
      </dgm:t>
    </dgm:pt>
    <dgm:pt modelId="{77766FF1-7D5F-480B-A0C0-D0BA003859A8}" type="pres">
      <dgm:prSet presAssocID="{3141DE3A-DBB9-44BC-A23C-52E954A5DEF0}" presName="arrow" presStyleLbl="node1" presStyleIdx="2" presStyleCnt="3"/>
      <dgm:spPr/>
      <dgm:t>
        <a:bodyPr/>
        <a:lstStyle/>
        <a:p>
          <a:endParaRPr lang="en-US"/>
        </a:p>
      </dgm:t>
    </dgm:pt>
    <dgm:pt modelId="{F1B31CAC-81B4-434C-B90A-DE457A094923}" type="pres">
      <dgm:prSet presAssocID="{3141DE3A-DBB9-44BC-A23C-52E954A5DEF0}" presName="descendantArrow" presStyleCnt="0"/>
      <dgm:spPr/>
    </dgm:pt>
    <dgm:pt modelId="{FDB9BE28-6910-4B40-AC69-35F0489846EB}" type="pres">
      <dgm:prSet presAssocID="{56EB39DA-6AAF-460A-8AF6-2D19A9331F86}" presName="childTextArrow" presStyleLbl="fgAccFollowNode1" presStyleIdx="1" presStyleCnt="2">
        <dgm:presLayoutVars>
          <dgm:bulletEnabled val="1"/>
        </dgm:presLayoutVars>
      </dgm:prSet>
      <dgm:spPr/>
      <dgm:t>
        <a:bodyPr/>
        <a:lstStyle/>
        <a:p>
          <a:endParaRPr lang="en-US"/>
        </a:p>
      </dgm:t>
    </dgm:pt>
  </dgm:ptLst>
  <dgm:cxnLst>
    <dgm:cxn modelId="{43CD87BD-9301-4200-AC0B-7E772A9B67B2}" srcId="{04601088-5FFB-46C8-BD5E-6B672B1085CC}" destId="{29959DCE-35E3-4ED2-B0E8-743FC46549A2}" srcOrd="2" destOrd="0" parTransId="{09AAD580-17C2-4735-9A0E-8D21D651F1DC}" sibTransId="{5826BC4D-EB67-4E30-AD91-2F202BF145E3}"/>
    <dgm:cxn modelId="{AA7971B6-391D-4C53-998F-85AF95857B0E}" type="presOf" srcId="{99B2DA8A-E57B-4E80-BB40-A72CD4699E38}" destId="{4FDE6024-201D-4282-87F0-A926ACD38570}" srcOrd="0" destOrd="0" presId="urn:microsoft.com/office/officeart/2005/8/layout/process4"/>
    <dgm:cxn modelId="{581AFA61-1F92-45FF-877B-A8515EF44999}" type="presOf" srcId="{6120C1DF-F893-410A-9A4C-0B0D1035C3CA}" destId="{59C97214-959B-4ADD-979C-F33B822DE948}" srcOrd="0" destOrd="0" presId="urn:microsoft.com/office/officeart/2005/8/layout/process4"/>
    <dgm:cxn modelId="{DE030BA3-735C-43D0-901E-67BCA56BEEA3}" type="presOf" srcId="{56EB39DA-6AAF-460A-8AF6-2D19A9331F86}" destId="{FDB9BE28-6910-4B40-AC69-35F0489846EB}" srcOrd="0" destOrd="0" presId="urn:microsoft.com/office/officeart/2005/8/layout/process4"/>
    <dgm:cxn modelId="{C1373249-377B-45D4-B770-339F43578D8F}" type="presOf" srcId="{29959DCE-35E3-4ED2-B0E8-743FC46549A2}" destId="{5E8ACD09-FD42-4178-99F3-B73CF6D85026}" srcOrd="0" destOrd="0" presId="urn:microsoft.com/office/officeart/2005/8/layout/process4"/>
    <dgm:cxn modelId="{D7F0BF7A-AA40-417B-81AB-D56096BE3FBC}" srcId="{99B2DA8A-E57B-4E80-BB40-A72CD4699E38}" destId="{6120C1DF-F893-410A-9A4C-0B0D1035C3CA}" srcOrd="0" destOrd="0" parTransId="{978072EC-3061-45D3-9112-085F90B1ADE8}" sibTransId="{C7517202-0629-48EE-AD24-BB2BBF33DFF5}"/>
    <dgm:cxn modelId="{B680385F-FBA4-48BA-B1A4-A88D05F4704F}" type="presOf" srcId="{3141DE3A-DBB9-44BC-A23C-52E954A5DEF0}" destId="{77766FF1-7D5F-480B-A0C0-D0BA003859A8}" srcOrd="1" destOrd="0" presId="urn:microsoft.com/office/officeart/2005/8/layout/process4"/>
    <dgm:cxn modelId="{CF112EB0-4CBD-41C8-B924-788AAFAAB25E}" srcId="{04601088-5FFB-46C8-BD5E-6B672B1085CC}" destId="{3141DE3A-DBB9-44BC-A23C-52E954A5DEF0}" srcOrd="0" destOrd="0" parTransId="{09C2DFF8-120B-4C8F-A729-8DCE8BAB64CD}" sibTransId="{69CCDB9F-1009-40C8-BF5A-BB0321CEDBEF}"/>
    <dgm:cxn modelId="{B63CE03F-E43E-47C5-B81F-61A36BC4529B}" type="presOf" srcId="{04601088-5FFB-46C8-BD5E-6B672B1085CC}" destId="{95C560B6-21B3-4BD5-BC94-19D230941A62}" srcOrd="0" destOrd="0" presId="urn:microsoft.com/office/officeart/2005/8/layout/process4"/>
    <dgm:cxn modelId="{F9FA7E42-8CB5-48A6-93C5-32B7A119753D}" srcId="{04601088-5FFB-46C8-BD5E-6B672B1085CC}" destId="{99B2DA8A-E57B-4E80-BB40-A72CD4699E38}" srcOrd="1" destOrd="0" parTransId="{A7A9F8E4-44EF-4B4B-8A40-2DF9D7180DA5}" sibTransId="{403BD871-D39C-4357-A4BD-6F33638AD528}"/>
    <dgm:cxn modelId="{532C1233-F844-42FE-82C6-46EA1D031474}" type="presOf" srcId="{99B2DA8A-E57B-4E80-BB40-A72CD4699E38}" destId="{BBE9728C-EE9F-4724-A0A1-F832D7E4B9BF}" srcOrd="1" destOrd="0" presId="urn:microsoft.com/office/officeart/2005/8/layout/process4"/>
    <dgm:cxn modelId="{9E0C76C8-03BB-41F7-A3C3-8E04BF6F5E05}" type="presOf" srcId="{3141DE3A-DBB9-44BC-A23C-52E954A5DEF0}" destId="{B011C104-A4E5-4FF1-8F43-71D9DBF77BEA}" srcOrd="0" destOrd="0" presId="urn:microsoft.com/office/officeart/2005/8/layout/process4"/>
    <dgm:cxn modelId="{017DE3A3-0E14-42B3-B460-05AFF44327EC}" srcId="{3141DE3A-DBB9-44BC-A23C-52E954A5DEF0}" destId="{56EB39DA-6AAF-460A-8AF6-2D19A9331F86}" srcOrd="0" destOrd="0" parTransId="{60575052-205F-430E-B871-C5FC28BD4C02}" sibTransId="{1F4FB183-A9B6-42BE-9F7A-B6351D197627}"/>
    <dgm:cxn modelId="{B1753118-02AF-484B-81F8-60916DCDDCDA}" type="presParOf" srcId="{95C560B6-21B3-4BD5-BC94-19D230941A62}" destId="{14F8BCDC-E452-45B5-A063-C0508108DD2B}" srcOrd="0" destOrd="0" presId="urn:microsoft.com/office/officeart/2005/8/layout/process4"/>
    <dgm:cxn modelId="{248B4DE5-C66D-432D-A68B-B81F0DFCEC26}" type="presParOf" srcId="{14F8BCDC-E452-45B5-A063-C0508108DD2B}" destId="{5E8ACD09-FD42-4178-99F3-B73CF6D85026}" srcOrd="0" destOrd="0" presId="urn:microsoft.com/office/officeart/2005/8/layout/process4"/>
    <dgm:cxn modelId="{1852E6CE-CF1B-431F-AC2D-5DE93775FC68}" type="presParOf" srcId="{95C560B6-21B3-4BD5-BC94-19D230941A62}" destId="{FEB9F611-3C0F-4924-9E07-247370FCEB41}" srcOrd="1" destOrd="0" presId="urn:microsoft.com/office/officeart/2005/8/layout/process4"/>
    <dgm:cxn modelId="{6398E088-2AB6-481A-BBDD-ABFAAB571E8A}" type="presParOf" srcId="{95C560B6-21B3-4BD5-BC94-19D230941A62}" destId="{6D6748AA-685F-4074-9378-12A6E33BFE40}" srcOrd="2" destOrd="0" presId="urn:microsoft.com/office/officeart/2005/8/layout/process4"/>
    <dgm:cxn modelId="{3CF74700-E5C6-40DC-8005-A12855ABCA81}" type="presParOf" srcId="{6D6748AA-685F-4074-9378-12A6E33BFE40}" destId="{4FDE6024-201D-4282-87F0-A926ACD38570}" srcOrd="0" destOrd="0" presId="urn:microsoft.com/office/officeart/2005/8/layout/process4"/>
    <dgm:cxn modelId="{91E8156B-BFA5-4E0E-99BE-6A04DDF0FF3A}" type="presParOf" srcId="{6D6748AA-685F-4074-9378-12A6E33BFE40}" destId="{BBE9728C-EE9F-4724-A0A1-F832D7E4B9BF}" srcOrd="1" destOrd="0" presId="urn:microsoft.com/office/officeart/2005/8/layout/process4"/>
    <dgm:cxn modelId="{98B37A5A-A82A-476F-A136-2B61734D7564}" type="presParOf" srcId="{6D6748AA-685F-4074-9378-12A6E33BFE40}" destId="{DAD19FAC-78E5-4719-95D7-A057E03F289A}" srcOrd="2" destOrd="0" presId="urn:microsoft.com/office/officeart/2005/8/layout/process4"/>
    <dgm:cxn modelId="{D9C675E0-1216-4774-8E0C-7FFA7BBB750C}" type="presParOf" srcId="{DAD19FAC-78E5-4719-95D7-A057E03F289A}" destId="{59C97214-959B-4ADD-979C-F33B822DE948}" srcOrd="0" destOrd="0" presId="urn:microsoft.com/office/officeart/2005/8/layout/process4"/>
    <dgm:cxn modelId="{40690AEE-8053-4271-9CE3-D2B62B16C36F}" type="presParOf" srcId="{95C560B6-21B3-4BD5-BC94-19D230941A62}" destId="{D5FA0A8A-1E72-42C9-AB50-60B635AFE7D8}" srcOrd="3" destOrd="0" presId="urn:microsoft.com/office/officeart/2005/8/layout/process4"/>
    <dgm:cxn modelId="{F3C178BD-419A-48A1-AD57-F410951B7547}" type="presParOf" srcId="{95C560B6-21B3-4BD5-BC94-19D230941A62}" destId="{812717E4-8457-4BB9-B6CC-88ABBA56F475}" srcOrd="4" destOrd="0" presId="urn:microsoft.com/office/officeart/2005/8/layout/process4"/>
    <dgm:cxn modelId="{C683FF81-AAB0-4982-A0B1-3D4D5873CDEB}" type="presParOf" srcId="{812717E4-8457-4BB9-B6CC-88ABBA56F475}" destId="{B011C104-A4E5-4FF1-8F43-71D9DBF77BEA}" srcOrd="0" destOrd="0" presId="urn:microsoft.com/office/officeart/2005/8/layout/process4"/>
    <dgm:cxn modelId="{783D500B-48C2-4B35-957E-C8E44725CD40}" type="presParOf" srcId="{812717E4-8457-4BB9-B6CC-88ABBA56F475}" destId="{77766FF1-7D5F-480B-A0C0-D0BA003859A8}" srcOrd="1" destOrd="0" presId="urn:microsoft.com/office/officeart/2005/8/layout/process4"/>
    <dgm:cxn modelId="{F829BE32-6B44-430C-839C-3FAFDB4FA70A}" type="presParOf" srcId="{812717E4-8457-4BB9-B6CC-88ABBA56F475}" destId="{F1B31CAC-81B4-434C-B90A-DE457A094923}" srcOrd="2" destOrd="0" presId="urn:microsoft.com/office/officeart/2005/8/layout/process4"/>
    <dgm:cxn modelId="{9B505A9D-6E77-4D84-BA4F-8E68C80FE8A1}" type="presParOf" srcId="{F1B31CAC-81B4-434C-B90A-DE457A094923}" destId="{FDB9BE28-6910-4B40-AC69-35F0489846E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886129-5099-4585-98F2-C972F3988A32}"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E137BE0E-2BFB-4884-95CB-AEA100E591D6}">
      <dgm:prSet phldrT="[Text]"/>
      <dgm:spPr/>
      <dgm:t>
        <a:bodyPr/>
        <a:lstStyle/>
        <a:p>
          <a:r>
            <a:rPr lang="fa-IR" dirty="0" smtClean="0"/>
            <a:t>علائم احتمالی ابتلا به ایدز</a:t>
          </a:r>
          <a:endParaRPr lang="en-US" dirty="0"/>
        </a:p>
      </dgm:t>
    </dgm:pt>
    <dgm:pt modelId="{E24D3AB9-8116-4F59-B0E4-3A5962F0000E}" type="parTrans" cxnId="{28485750-90F2-4D59-AC23-A28A9C1E3A46}">
      <dgm:prSet/>
      <dgm:spPr/>
      <dgm:t>
        <a:bodyPr/>
        <a:lstStyle/>
        <a:p>
          <a:endParaRPr lang="en-US"/>
        </a:p>
      </dgm:t>
    </dgm:pt>
    <dgm:pt modelId="{CCD52232-4FE6-4510-B4EC-EE451CE86981}" type="sibTrans" cxnId="{28485750-90F2-4D59-AC23-A28A9C1E3A46}">
      <dgm:prSet/>
      <dgm:spPr/>
      <dgm:t>
        <a:bodyPr/>
        <a:lstStyle/>
        <a:p>
          <a:endParaRPr lang="en-US"/>
        </a:p>
      </dgm:t>
    </dgm:pt>
    <dgm:pt modelId="{1D0F184A-0EB7-44FC-BF93-BB8BD3F0248B}">
      <dgm:prSet phldrT="[Text]" custT="1"/>
      <dgm:spPr/>
      <dgm:t>
        <a:bodyPr/>
        <a:lstStyle/>
        <a:p>
          <a:pPr algn="r" rtl="1"/>
          <a:r>
            <a:rPr lang="fa-IR" sz="2000" dirty="0" smtClean="0">
              <a:cs typeface="B Mitra" pitchFamily="2" charset="-78"/>
            </a:rPr>
            <a:t>- کودک از مادر مبتلا به </a:t>
          </a:r>
          <a:r>
            <a:rPr lang="en-US" sz="2000" dirty="0" smtClean="0">
              <a:cs typeface="B Mitra" pitchFamily="2" charset="-78"/>
            </a:rPr>
            <a:t>HIV</a:t>
          </a:r>
          <a:r>
            <a:rPr lang="fa-IR" sz="2000" dirty="0" smtClean="0">
              <a:cs typeface="B Mitra" pitchFamily="2" charset="-78"/>
            </a:rPr>
            <a:t> متولد شده است؟</a:t>
          </a:r>
        </a:p>
        <a:p>
          <a:pPr algn="r" rtl="1"/>
          <a:r>
            <a:rPr lang="fa-IR" sz="2000" dirty="0" smtClean="0">
              <a:cs typeface="B Mitra" pitchFamily="2" charset="-78"/>
            </a:rPr>
            <a:t>- سابقه ابتلا به برفک دهانی طولانی مدت و مقاوم به درمان</a:t>
          </a:r>
        </a:p>
        <a:p>
          <a:pPr algn="r" rtl="1"/>
          <a:r>
            <a:rPr lang="fa-IR" sz="2000" dirty="0" smtClean="0">
              <a:cs typeface="B Mitra" pitchFamily="2" charset="-78"/>
            </a:rPr>
            <a:t>- اسهال پایدار مقاوم به درمان</a:t>
          </a:r>
        </a:p>
        <a:p>
          <a:pPr algn="r" rtl="1"/>
          <a:r>
            <a:rPr lang="fa-IR" sz="2000" dirty="0" smtClean="0">
              <a:cs typeface="B Mitra" pitchFamily="2" charset="-78"/>
            </a:rPr>
            <a:t>- تب طول کشیده و مقاوم به درمان(بیش از 1 ماه)</a:t>
          </a:r>
        </a:p>
        <a:p>
          <a:pPr algn="r" rtl="1"/>
          <a:r>
            <a:rPr lang="fa-IR" sz="2000" dirty="0" smtClean="0">
              <a:cs typeface="B Mitra" pitchFamily="2" charset="-78"/>
            </a:rPr>
            <a:t>- سوء تغذیه متوسط که به درمان پاسخ نداده است</a:t>
          </a:r>
        </a:p>
        <a:p>
          <a:pPr algn="r" rtl="1"/>
          <a:r>
            <a:rPr lang="fa-IR" sz="2000" dirty="0" smtClean="0">
              <a:cs typeface="B Mitra" pitchFamily="2" charset="-78"/>
            </a:rPr>
            <a:t>- پنومونی های مکرر</a:t>
          </a:r>
        </a:p>
        <a:p>
          <a:pPr algn="r" rtl="1"/>
          <a:r>
            <a:rPr lang="fa-IR" sz="2000" dirty="0" smtClean="0">
              <a:cs typeface="B Mitra" pitchFamily="2" charset="-78"/>
            </a:rPr>
            <a:t>- عفونت های هرپس (تب خال) دهانی یا پوستی طولانی مدت( بیش ازیک ماه)</a:t>
          </a:r>
        </a:p>
      </dgm:t>
    </dgm:pt>
    <dgm:pt modelId="{61A17E0C-B35D-4D7F-93C0-57939916DA7D}" type="parTrans" cxnId="{8F455C56-9A95-4BA6-B96B-ECD659EEF173}">
      <dgm:prSet/>
      <dgm:spPr/>
      <dgm:t>
        <a:bodyPr/>
        <a:lstStyle/>
        <a:p>
          <a:endParaRPr lang="en-US"/>
        </a:p>
      </dgm:t>
    </dgm:pt>
    <dgm:pt modelId="{79C93930-F522-4833-B663-E14F4853EF2A}" type="sibTrans" cxnId="{8F455C56-9A95-4BA6-B96B-ECD659EEF173}">
      <dgm:prSet/>
      <dgm:spPr/>
      <dgm:t>
        <a:bodyPr/>
        <a:lstStyle/>
        <a:p>
          <a:endParaRPr lang="en-US"/>
        </a:p>
      </dgm:t>
    </dgm:pt>
    <dgm:pt modelId="{03D674E7-C054-494A-87FB-0D4822EA6ABF}">
      <dgm:prSet phldrT="[Text]"/>
      <dgm:spPr/>
      <dgm:t>
        <a:bodyPr/>
        <a:lstStyle/>
        <a:p>
          <a:r>
            <a:rPr lang="fa-IR" dirty="0" smtClean="0"/>
            <a:t>زندگی در شرایط پرخطر</a:t>
          </a:r>
          <a:endParaRPr lang="en-US" dirty="0"/>
        </a:p>
      </dgm:t>
    </dgm:pt>
    <dgm:pt modelId="{61C0DBB2-8CE4-4456-A701-A42D1BED033E}" type="parTrans" cxnId="{1CDE1098-A98E-474D-AF9E-329BB5CD7227}">
      <dgm:prSet/>
      <dgm:spPr/>
      <dgm:t>
        <a:bodyPr/>
        <a:lstStyle/>
        <a:p>
          <a:endParaRPr lang="en-US"/>
        </a:p>
      </dgm:t>
    </dgm:pt>
    <dgm:pt modelId="{BAA0EA67-1B0C-45FE-9C05-A33DE11066EE}" type="sibTrans" cxnId="{1CDE1098-A98E-474D-AF9E-329BB5CD7227}">
      <dgm:prSet/>
      <dgm:spPr/>
      <dgm:t>
        <a:bodyPr/>
        <a:lstStyle/>
        <a:p>
          <a:endParaRPr lang="en-US"/>
        </a:p>
      </dgm:t>
    </dgm:pt>
    <dgm:pt modelId="{BF83F315-021D-4389-B011-F68CC2A30C92}">
      <dgm:prSet phldrT="[Text]" custT="1"/>
      <dgm:spPr/>
      <dgm:t>
        <a:bodyPr/>
        <a:lstStyle/>
        <a:p>
          <a:pPr algn="just" rtl="1"/>
          <a:r>
            <a:rPr lang="fa-IR" sz="2000" dirty="0" smtClean="0">
              <a:cs typeface="B Mitra" pitchFamily="2" charset="-78"/>
            </a:rPr>
            <a:t>- آیا یکی یا هردو والدین به ویروس </a:t>
          </a:r>
          <a:r>
            <a:rPr lang="en-US" sz="2000" dirty="0" smtClean="0">
              <a:cs typeface="B Mitra" pitchFamily="2" charset="-78"/>
            </a:rPr>
            <a:t>HIV</a:t>
          </a:r>
          <a:r>
            <a:rPr lang="fa-IR" sz="2000" dirty="0" smtClean="0">
              <a:cs typeface="B Mitra" pitchFamily="2" charset="-78"/>
            </a:rPr>
            <a:t> مبتلا بوده اند؟</a:t>
          </a:r>
        </a:p>
        <a:p>
          <a:pPr algn="just" rtl="1"/>
          <a:r>
            <a:rPr lang="fa-IR" sz="2000" dirty="0" smtClean="0">
              <a:cs typeface="B Mitra" pitchFamily="2" charset="-78"/>
            </a:rPr>
            <a:t>- آیا یکی یا هر دو والدین اعتیاد تزریقی دارند؟</a:t>
          </a:r>
        </a:p>
        <a:p>
          <a:pPr algn="just" rtl="1"/>
          <a:r>
            <a:rPr lang="fa-IR" sz="2000" dirty="0" smtClean="0">
              <a:cs typeface="B Mitra" pitchFamily="2" charset="-78"/>
            </a:rPr>
            <a:t>- آیا کودک سابقه زندگی در مراکز نگه داری یا شیر خوار گاه داشته است؟</a:t>
          </a:r>
        </a:p>
        <a:p>
          <a:pPr algn="just" rtl="1"/>
          <a:r>
            <a:rPr lang="fa-IR" sz="2000" smtClean="0">
              <a:cs typeface="B Mitra" pitchFamily="2" charset="-78"/>
            </a:rPr>
            <a:t>- آیا </a:t>
          </a:r>
          <a:r>
            <a:rPr lang="fa-IR" sz="2000" dirty="0" smtClean="0">
              <a:cs typeface="B Mitra" pitchFamily="2" charset="-78"/>
            </a:rPr>
            <a:t>کودک سابقه تماس نزدیک با فرد تحت درمان سل داشته است؟</a:t>
          </a:r>
          <a:endParaRPr lang="en-US" sz="2000" dirty="0">
            <a:cs typeface="B Mitra" pitchFamily="2" charset="-78"/>
          </a:endParaRPr>
        </a:p>
      </dgm:t>
    </dgm:pt>
    <dgm:pt modelId="{A9ECB66F-6B8F-4ADD-BEE5-3D5EF2CCB658}" type="parTrans" cxnId="{951AB5AA-E95B-476F-992E-8E1D5FEA53BD}">
      <dgm:prSet/>
      <dgm:spPr/>
      <dgm:t>
        <a:bodyPr/>
        <a:lstStyle/>
        <a:p>
          <a:endParaRPr lang="en-US"/>
        </a:p>
      </dgm:t>
    </dgm:pt>
    <dgm:pt modelId="{B1963508-B308-486E-9AF9-0E5A6CF22BA7}" type="sibTrans" cxnId="{951AB5AA-E95B-476F-992E-8E1D5FEA53BD}">
      <dgm:prSet/>
      <dgm:spPr/>
      <dgm:t>
        <a:bodyPr/>
        <a:lstStyle/>
        <a:p>
          <a:endParaRPr lang="en-US"/>
        </a:p>
      </dgm:t>
    </dgm:pt>
    <dgm:pt modelId="{11D6EAC4-36F3-489E-83F5-B36AB624EEF6}" type="pres">
      <dgm:prSet presAssocID="{AC886129-5099-4585-98F2-C972F3988A32}" presName="Name0" presStyleCnt="0">
        <dgm:presLayoutVars>
          <dgm:dir/>
          <dgm:animLvl val="lvl"/>
          <dgm:resizeHandles val="exact"/>
        </dgm:presLayoutVars>
      </dgm:prSet>
      <dgm:spPr/>
      <dgm:t>
        <a:bodyPr/>
        <a:lstStyle/>
        <a:p>
          <a:endParaRPr lang="en-US"/>
        </a:p>
      </dgm:t>
    </dgm:pt>
    <dgm:pt modelId="{39F10642-16E8-4636-B858-54A438133C00}" type="pres">
      <dgm:prSet presAssocID="{E137BE0E-2BFB-4884-95CB-AEA100E591D6}" presName="vertFlow" presStyleCnt="0"/>
      <dgm:spPr/>
    </dgm:pt>
    <dgm:pt modelId="{E9E60B4A-4BE3-4C3D-858A-F313CDC67EC4}" type="pres">
      <dgm:prSet presAssocID="{E137BE0E-2BFB-4884-95CB-AEA100E591D6}" presName="header" presStyleLbl="node1" presStyleIdx="0" presStyleCnt="2" custLinFactY="-81892" custLinFactNeighborX="-1916" custLinFactNeighborY="-100000"/>
      <dgm:spPr/>
      <dgm:t>
        <a:bodyPr/>
        <a:lstStyle/>
        <a:p>
          <a:endParaRPr lang="en-US"/>
        </a:p>
      </dgm:t>
    </dgm:pt>
    <dgm:pt modelId="{C7DF2CFE-B4B8-48FA-90A2-6505C6F6B267}" type="pres">
      <dgm:prSet presAssocID="{61A17E0C-B35D-4D7F-93C0-57939916DA7D}" presName="parTrans" presStyleLbl="sibTrans2D1" presStyleIdx="0" presStyleCnt="2"/>
      <dgm:spPr/>
      <dgm:t>
        <a:bodyPr/>
        <a:lstStyle/>
        <a:p>
          <a:endParaRPr lang="en-US"/>
        </a:p>
      </dgm:t>
    </dgm:pt>
    <dgm:pt modelId="{76003386-8822-4248-8E3F-7FE1E78EBC36}" type="pres">
      <dgm:prSet presAssocID="{1D0F184A-0EB7-44FC-BF93-BB8BD3F0248B}" presName="child" presStyleLbl="alignAccFollowNode1" presStyleIdx="0" presStyleCnt="2" custScaleY="387331" custLinFactNeighborX="0">
        <dgm:presLayoutVars>
          <dgm:chMax val="0"/>
          <dgm:bulletEnabled val="1"/>
        </dgm:presLayoutVars>
      </dgm:prSet>
      <dgm:spPr/>
      <dgm:t>
        <a:bodyPr/>
        <a:lstStyle/>
        <a:p>
          <a:endParaRPr lang="en-US"/>
        </a:p>
      </dgm:t>
    </dgm:pt>
    <dgm:pt modelId="{58B8AF6D-798B-48B7-92DA-080BF5A878E3}" type="pres">
      <dgm:prSet presAssocID="{E137BE0E-2BFB-4884-95CB-AEA100E591D6}" presName="hSp" presStyleCnt="0"/>
      <dgm:spPr/>
    </dgm:pt>
    <dgm:pt modelId="{923B5FD1-61BC-4926-BF25-914C5283F5AA}" type="pres">
      <dgm:prSet presAssocID="{03D674E7-C054-494A-87FB-0D4822EA6ABF}" presName="vertFlow" presStyleCnt="0"/>
      <dgm:spPr/>
    </dgm:pt>
    <dgm:pt modelId="{36F09347-12FF-487E-8E74-97CCBDF53766}" type="pres">
      <dgm:prSet presAssocID="{03D674E7-C054-494A-87FB-0D4822EA6ABF}" presName="header" presStyleLbl="node1" presStyleIdx="1" presStyleCnt="2" custLinFactY="-83084" custLinFactNeighborX="1765" custLinFactNeighborY="-100000"/>
      <dgm:spPr/>
      <dgm:t>
        <a:bodyPr/>
        <a:lstStyle/>
        <a:p>
          <a:endParaRPr lang="en-US"/>
        </a:p>
      </dgm:t>
    </dgm:pt>
    <dgm:pt modelId="{6AEC323A-FC5E-4FA3-8B69-8E209DA2770C}" type="pres">
      <dgm:prSet presAssocID="{A9ECB66F-6B8F-4ADD-BEE5-3D5EF2CCB658}" presName="parTrans" presStyleLbl="sibTrans2D1" presStyleIdx="1" presStyleCnt="2"/>
      <dgm:spPr/>
      <dgm:t>
        <a:bodyPr/>
        <a:lstStyle/>
        <a:p>
          <a:endParaRPr lang="en-US"/>
        </a:p>
      </dgm:t>
    </dgm:pt>
    <dgm:pt modelId="{8DD67F37-4AC3-40F5-AD58-9DFC823F2065}" type="pres">
      <dgm:prSet presAssocID="{BF83F315-021D-4389-B011-F68CC2A30C92}" presName="child" presStyleLbl="alignAccFollowNode1" presStyleIdx="1" presStyleCnt="2" custScaleY="264201" custLinFactNeighborX="324">
        <dgm:presLayoutVars>
          <dgm:chMax val="0"/>
          <dgm:bulletEnabled val="1"/>
        </dgm:presLayoutVars>
      </dgm:prSet>
      <dgm:spPr/>
      <dgm:t>
        <a:bodyPr/>
        <a:lstStyle/>
        <a:p>
          <a:endParaRPr lang="en-US"/>
        </a:p>
      </dgm:t>
    </dgm:pt>
  </dgm:ptLst>
  <dgm:cxnLst>
    <dgm:cxn modelId="{C519D6E4-8717-4A8C-85D2-DE4ED13EC742}" type="presOf" srcId="{E137BE0E-2BFB-4884-95CB-AEA100E591D6}" destId="{E9E60B4A-4BE3-4C3D-858A-F313CDC67EC4}" srcOrd="0" destOrd="0" presId="urn:microsoft.com/office/officeart/2005/8/layout/lProcess1"/>
    <dgm:cxn modelId="{28485750-90F2-4D59-AC23-A28A9C1E3A46}" srcId="{AC886129-5099-4585-98F2-C972F3988A32}" destId="{E137BE0E-2BFB-4884-95CB-AEA100E591D6}" srcOrd="0" destOrd="0" parTransId="{E24D3AB9-8116-4F59-B0E4-3A5962F0000E}" sibTransId="{CCD52232-4FE6-4510-B4EC-EE451CE86981}"/>
    <dgm:cxn modelId="{1CDE1098-A98E-474D-AF9E-329BB5CD7227}" srcId="{AC886129-5099-4585-98F2-C972F3988A32}" destId="{03D674E7-C054-494A-87FB-0D4822EA6ABF}" srcOrd="1" destOrd="0" parTransId="{61C0DBB2-8CE4-4456-A701-A42D1BED033E}" sibTransId="{BAA0EA67-1B0C-45FE-9C05-A33DE11066EE}"/>
    <dgm:cxn modelId="{951AB5AA-E95B-476F-992E-8E1D5FEA53BD}" srcId="{03D674E7-C054-494A-87FB-0D4822EA6ABF}" destId="{BF83F315-021D-4389-B011-F68CC2A30C92}" srcOrd="0" destOrd="0" parTransId="{A9ECB66F-6B8F-4ADD-BEE5-3D5EF2CCB658}" sibTransId="{B1963508-B308-486E-9AF9-0E5A6CF22BA7}"/>
    <dgm:cxn modelId="{BE9D49EC-75A8-4FCC-9762-74BA5DCB84EE}" type="presOf" srcId="{61A17E0C-B35D-4D7F-93C0-57939916DA7D}" destId="{C7DF2CFE-B4B8-48FA-90A2-6505C6F6B267}" srcOrd="0" destOrd="0" presId="urn:microsoft.com/office/officeart/2005/8/layout/lProcess1"/>
    <dgm:cxn modelId="{8F455C56-9A95-4BA6-B96B-ECD659EEF173}" srcId="{E137BE0E-2BFB-4884-95CB-AEA100E591D6}" destId="{1D0F184A-0EB7-44FC-BF93-BB8BD3F0248B}" srcOrd="0" destOrd="0" parTransId="{61A17E0C-B35D-4D7F-93C0-57939916DA7D}" sibTransId="{79C93930-F522-4833-B663-E14F4853EF2A}"/>
    <dgm:cxn modelId="{12BAB4AA-D305-4CBD-84B5-40D73C5A91CA}" type="presOf" srcId="{AC886129-5099-4585-98F2-C972F3988A32}" destId="{11D6EAC4-36F3-489E-83F5-B36AB624EEF6}" srcOrd="0" destOrd="0" presId="urn:microsoft.com/office/officeart/2005/8/layout/lProcess1"/>
    <dgm:cxn modelId="{4ACFFEFD-894A-494A-B20E-AB2E4D46FC65}" type="presOf" srcId="{BF83F315-021D-4389-B011-F68CC2A30C92}" destId="{8DD67F37-4AC3-40F5-AD58-9DFC823F2065}" srcOrd="0" destOrd="0" presId="urn:microsoft.com/office/officeart/2005/8/layout/lProcess1"/>
    <dgm:cxn modelId="{3F0EDA8D-B23B-44BA-9070-90DE20EAC1A0}" type="presOf" srcId="{1D0F184A-0EB7-44FC-BF93-BB8BD3F0248B}" destId="{76003386-8822-4248-8E3F-7FE1E78EBC36}" srcOrd="0" destOrd="0" presId="urn:microsoft.com/office/officeart/2005/8/layout/lProcess1"/>
    <dgm:cxn modelId="{13EAA4DD-9FA2-4E0A-BF34-0D910F7F59B1}" type="presOf" srcId="{A9ECB66F-6B8F-4ADD-BEE5-3D5EF2CCB658}" destId="{6AEC323A-FC5E-4FA3-8B69-8E209DA2770C}" srcOrd="0" destOrd="0" presId="urn:microsoft.com/office/officeart/2005/8/layout/lProcess1"/>
    <dgm:cxn modelId="{D434C441-B868-40C2-9E25-BB543FBE2B21}" type="presOf" srcId="{03D674E7-C054-494A-87FB-0D4822EA6ABF}" destId="{36F09347-12FF-487E-8E74-97CCBDF53766}" srcOrd="0" destOrd="0" presId="urn:microsoft.com/office/officeart/2005/8/layout/lProcess1"/>
    <dgm:cxn modelId="{3E36771D-6F11-439F-A0F5-FEA51E014520}" type="presParOf" srcId="{11D6EAC4-36F3-489E-83F5-B36AB624EEF6}" destId="{39F10642-16E8-4636-B858-54A438133C00}" srcOrd="0" destOrd="0" presId="urn:microsoft.com/office/officeart/2005/8/layout/lProcess1"/>
    <dgm:cxn modelId="{5BB7A62A-5ED1-42CC-8D7F-F74CE1D58EB6}" type="presParOf" srcId="{39F10642-16E8-4636-B858-54A438133C00}" destId="{E9E60B4A-4BE3-4C3D-858A-F313CDC67EC4}" srcOrd="0" destOrd="0" presId="urn:microsoft.com/office/officeart/2005/8/layout/lProcess1"/>
    <dgm:cxn modelId="{EEBB50B3-863E-4930-B5E1-46B3815524E7}" type="presParOf" srcId="{39F10642-16E8-4636-B858-54A438133C00}" destId="{C7DF2CFE-B4B8-48FA-90A2-6505C6F6B267}" srcOrd="1" destOrd="0" presId="urn:microsoft.com/office/officeart/2005/8/layout/lProcess1"/>
    <dgm:cxn modelId="{80AB9166-EE1E-4EE8-926A-B5C3639A8C99}" type="presParOf" srcId="{39F10642-16E8-4636-B858-54A438133C00}" destId="{76003386-8822-4248-8E3F-7FE1E78EBC36}" srcOrd="2" destOrd="0" presId="urn:microsoft.com/office/officeart/2005/8/layout/lProcess1"/>
    <dgm:cxn modelId="{A9DE8A0D-5813-49B0-A8A6-91C3E9469896}" type="presParOf" srcId="{11D6EAC4-36F3-489E-83F5-B36AB624EEF6}" destId="{58B8AF6D-798B-48B7-92DA-080BF5A878E3}" srcOrd="1" destOrd="0" presId="urn:microsoft.com/office/officeart/2005/8/layout/lProcess1"/>
    <dgm:cxn modelId="{6DEE5D9C-DB56-4325-A938-6DAF54E7C24F}" type="presParOf" srcId="{11D6EAC4-36F3-489E-83F5-B36AB624EEF6}" destId="{923B5FD1-61BC-4926-BF25-914C5283F5AA}" srcOrd="2" destOrd="0" presId="urn:microsoft.com/office/officeart/2005/8/layout/lProcess1"/>
    <dgm:cxn modelId="{64C57EF7-83AD-4B9F-8580-F321C92666C9}" type="presParOf" srcId="{923B5FD1-61BC-4926-BF25-914C5283F5AA}" destId="{36F09347-12FF-487E-8E74-97CCBDF53766}" srcOrd="0" destOrd="0" presId="urn:microsoft.com/office/officeart/2005/8/layout/lProcess1"/>
    <dgm:cxn modelId="{A46AA9CA-B22E-493A-AA98-2D8EA6FD4C31}" type="presParOf" srcId="{923B5FD1-61BC-4926-BF25-914C5283F5AA}" destId="{6AEC323A-FC5E-4FA3-8B69-8E209DA2770C}" srcOrd="1" destOrd="0" presId="urn:microsoft.com/office/officeart/2005/8/layout/lProcess1"/>
    <dgm:cxn modelId="{ECC249CC-566D-4A19-96B6-A37AB30F9FCE}" type="presParOf" srcId="{923B5FD1-61BC-4926-BF25-914C5283F5AA}" destId="{8DD67F37-4AC3-40F5-AD58-9DFC823F2065}"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B3D6CA-69F2-4A89-A7EB-E554A3F4FFF9}" type="doc">
      <dgm:prSet loTypeId="urn:microsoft.com/office/officeart/2005/8/layout/bProcess4" loCatId="process" qsTypeId="urn:microsoft.com/office/officeart/2005/8/quickstyle/simple1" qsCatId="simple" csTypeId="urn:microsoft.com/office/officeart/2005/8/colors/colorful4" csCatId="colorful" phldr="1"/>
      <dgm:spPr/>
      <dgm:t>
        <a:bodyPr/>
        <a:lstStyle/>
        <a:p>
          <a:endParaRPr lang="en-US"/>
        </a:p>
      </dgm:t>
    </dgm:pt>
    <dgm:pt modelId="{374D3BCF-0097-443E-95F4-6D6C9511FE42}">
      <dgm:prSet phldrT="[Text]"/>
      <dgm:spPr>
        <a:solidFill>
          <a:schemeClr val="accent1">
            <a:lumMod val="20000"/>
            <a:lumOff val="80000"/>
          </a:schemeClr>
        </a:solidFill>
        <a:ln>
          <a:solidFill>
            <a:schemeClr val="tx1"/>
          </a:solidFill>
        </a:ln>
      </dgm:spPr>
      <dgm:t>
        <a:bodyPr/>
        <a:lstStyle/>
        <a:p>
          <a:r>
            <a:rPr lang="fa-IR" dirty="0" smtClean="0">
              <a:solidFill>
                <a:schemeClr val="tx1"/>
              </a:solidFill>
              <a:cs typeface="B Mitra" pitchFamily="2" charset="-78"/>
            </a:rPr>
            <a:t>تشخیص و نوع درمان</a:t>
          </a:r>
          <a:endParaRPr lang="en-US" dirty="0">
            <a:solidFill>
              <a:schemeClr val="tx1"/>
            </a:solidFill>
            <a:cs typeface="B Mitra" pitchFamily="2" charset="-78"/>
          </a:endParaRPr>
        </a:p>
      </dgm:t>
    </dgm:pt>
    <dgm:pt modelId="{4C31783D-C922-4DF2-8673-9B840A6EB641}" type="parTrans" cxnId="{252A79A2-F84A-4EB3-AB52-22B9A072FF69}">
      <dgm:prSet/>
      <dgm:spPr/>
      <dgm:t>
        <a:bodyPr/>
        <a:lstStyle/>
        <a:p>
          <a:endParaRPr lang="en-US"/>
        </a:p>
      </dgm:t>
    </dgm:pt>
    <dgm:pt modelId="{26EEF85D-12C2-4EA3-B5BC-2E0440AFC158}" type="sibTrans" cxnId="{252A79A2-F84A-4EB3-AB52-22B9A072FF69}">
      <dgm:prSet/>
      <dgm:spPr/>
      <dgm:t>
        <a:bodyPr/>
        <a:lstStyle/>
        <a:p>
          <a:endParaRPr lang="en-US"/>
        </a:p>
      </dgm:t>
    </dgm:pt>
    <dgm:pt modelId="{E96A41D9-E7D5-433D-8EC7-FB023C1CA34A}">
      <dgm:prSet phldrT="[Text]" custT="1"/>
      <dgm:spPr>
        <a:solidFill>
          <a:srgbClr val="FFFF00"/>
        </a:solidFill>
      </dgm:spPr>
      <dgm:t>
        <a:bodyPr/>
        <a:lstStyle/>
        <a:p>
          <a:pPr defTabSz="889000" rtl="1">
            <a:lnSpc>
              <a:spcPct val="90000"/>
            </a:lnSpc>
            <a:spcBef>
              <a:spcPct val="0"/>
            </a:spcBef>
            <a:spcAft>
              <a:spcPct val="35000"/>
            </a:spcAft>
          </a:pPr>
          <a:r>
            <a:rPr lang="fa-IR" sz="2000" dirty="0" smtClean="0">
              <a:solidFill>
                <a:schemeClr val="tx1"/>
              </a:solidFill>
              <a:cs typeface="B Mitra" pitchFamily="2" charset="-78"/>
            </a:rPr>
            <a:t>- با رعایت دستورالعمل مربوطه تست سریع </a:t>
          </a:r>
          <a:r>
            <a:rPr lang="en-US" sz="2000" dirty="0" smtClean="0">
              <a:solidFill>
                <a:schemeClr val="tx1"/>
              </a:solidFill>
              <a:cs typeface="B Mitra" pitchFamily="2" charset="-78"/>
            </a:rPr>
            <a:t>HIV</a:t>
          </a:r>
          <a:r>
            <a:rPr lang="fa-IR" sz="2000" dirty="0" smtClean="0">
              <a:solidFill>
                <a:schemeClr val="tx1"/>
              </a:solidFill>
              <a:cs typeface="B Mitra" pitchFamily="2" charset="-78"/>
            </a:rPr>
            <a:t> را انجام دهید</a:t>
          </a:r>
        </a:p>
        <a:p>
          <a:pPr marL="0" marR="0" indent="0" defTabSz="914400" rtl="1" eaLnBrk="1" fontAlgn="auto" latinLnBrk="0" hangingPunct="1">
            <a:lnSpc>
              <a:spcPct val="100000"/>
            </a:lnSpc>
            <a:spcBef>
              <a:spcPts val="0"/>
            </a:spcBef>
            <a:spcAft>
              <a:spcPts val="0"/>
            </a:spcAft>
            <a:buClrTx/>
            <a:buSzTx/>
            <a:buFontTx/>
            <a:buNone/>
            <a:tabLst/>
            <a:defRPr/>
          </a:pPr>
          <a:r>
            <a:rPr lang="fa-IR" sz="2000" dirty="0" smtClean="0">
              <a:solidFill>
                <a:schemeClr val="tx1"/>
              </a:solidFill>
              <a:cs typeface="B Mitra" pitchFamily="2" charset="-78"/>
            </a:rPr>
            <a:t>- در صورت پاسخ مثبت</a:t>
          </a:r>
          <a:r>
            <a:rPr lang="en-US" sz="2000" dirty="0" smtClean="0">
              <a:solidFill>
                <a:schemeClr val="tx1"/>
              </a:solidFill>
              <a:cs typeface="B Mitra" pitchFamily="2" charset="-78"/>
            </a:rPr>
            <a:t>(reactive)</a:t>
          </a:r>
          <a:endParaRPr lang="fa-IR" sz="2000" dirty="0" smtClean="0">
            <a:solidFill>
              <a:schemeClr val="tx1"/>
            </a:solidFill>
            <a:cs typeface="B Mitra" pitchFamily="2" charset="-78"/>
          </a:endParaRPr>
        </a:p>
        <a:p>
          <a:pPr defTabSz="889000" rtl="1">
            <a:lnSpc>
              <a:spcPct val="90000"/>
            </a:lnSpc>
            <a:spcBef>
              <a:spcPct val="0"/>
            </a:spcBef>
            <a:spcAft>
              <a:spcPct val="35000"/>
            </a:spcAft>
          </a:pPr>
          <a:r>
            <a:rPr lang="en-US" sz="2000" dirty="0" smtClean="0">
              <a:solidFill>
                <a:schemeClr val="tx1"/>
              </a:solidFill>
              <a:cs typeface="B Mitra" pitchFamily="2" charset="-78"/>
            </a:rPr>
            <a:t> </a:t>
          </a:r>
          <a:r>
            <a:rPr lang="fa-IR" sz="2000" dirty="0" smtClean="0">
              <a:solidFill>
                <a:schemeClr val="tx1"/>
              </a:solidFill>
              <a:cs typeface="B Mitra" pitchFamily="2" charset="-78"/>
            </a:rPr>
            <a:t>فرمهای مربوطه را تکمیل و برای اقدامات تشخیصی به مراکر مشاوره بیماریهای رفتاری ارجاع دهید.</a:t>
          </a:r>
        </a:p>
        <a:p>
          <a:pPr defTabSz="889000" rtl="1">
            <a:lnSpc>
              <a:spcPct val="90000"/>
            </a:lnSpc>
            <a:spcBef>
              <a:spcPct val="0"/>
            </a:spcBef>
            <a:spcAft>
              <a:spcPct val="35000"/>
            </a:spcAft>
          </a:pPr>
          <a:r>
            <a:rPr lang="fa-IR" sz="2000" smtClean="0">
              <a:solidFill>
                <a:schemeClr val="tx1"/>
              </a:solidFill>
              <a:cs typeface="B Mitra" pitchFamily="2" charset="-78"/>
            </a:rPr>
            <a:t>- یک </a:t>
          </a:r>
          <a:r>
            <a:rPr lang="fa-IR" sz="2000" dirty="0" smtClean="0">
              <a:solidFill>
                <a:schemeClr val="tx1"/>
              </a:solidFill>
              <a:cs typeface="B Mitra" pitchFamily="2" charset="-78"/>
            </a:rPr>
            <a:t>هفته بعد از نظر اطمینان از مراجعه پی گیری کنید.</a:t>
          </a:r>
        </a:p>
      </dgm:t>
    </dgm:pt>
    <dgm:pt modelId="{237C0746-0AA0-432B-B319-0BA52B8E4B4E}" type="parTrans" cxnId="{786C7967-5A51-4BAF-B64C-3E8771D2B239}">
      <dgm:prSet/>
      <dgm:spPr/>
      <dgm:t>
        <a:bodyPr/>
        <a:lstStyle/>
        <a:p>
          <a:endParaRPr lang="en-US"/>
        </a:p>
      </dgm:t>
    </dgm:pt>
    <dgm:pt modelId="{A736EF0C-AE15-4AD9-8D13-642A62EC683E}" type="sibTrans" cxnId="{786C7967-5A51-4BAF-B64C-3E8771D2B239}">
      <dgm:prSet/>
      <dgm:spPr/>
      <dgm:t>
        <a:bodyPr/>
        <a:lstStyle/>
        <a:p>
          <a:endParaRPr lang="en-US"/>
        </a:p>
      </dgm:t>
    </dgm:pt>
    <dgm:pt modelId="{F60CD074-AEBE-42F9-AA02-8AB41B1FDE4A}">
      <dgm:prSet phldrT="[Text]" custT="1"/>
      <dgm:spPr/>
      <dgm:t>
        <a:bodyPr/>
        <a:lstStyle/>
        <a:p>
          <a:r>
            <a:rPr lang="fa-IR" sz="2000" smtClean="0">
              <a:solidFill>
                <a:schemeClr val="tx1"/>
              </a:solidFill>
              <a:cs typeface="B Mitra" pitchFamily="2" charset="-78"/>
            </a:rPr>
            <a:t>آموزش ها و مشاوره های لازم را به والدین برای پیشگیری از ایدز بدهید</a:t>
          </a:r>
          <a:r>
            <a:rPr lang="fa-IR" sz="2000" smtClean="0"/>
            <a:t>.</a:t>
          </a:r>
          <a:endParaRPr lang="en-US" sz="2000" dirty="0"/>
        </a:p>
      </dgm:t>
    </dgm:pt>
    <dgm:pt modelId="{6D2F6615-B776-43A6-AF9C-0D58B8271290}" type="parTrans" cxnId="{80821981-9950-4409-8AE2-F0148B8FFB2B}">
      <dgm:prSet/>
      <dgm:spPr/>
      <dgm:t>
        <a:bodyPr/>
        <a:lstStyle/>
        <a:p>
          <a:endParaRPr lang="en-US"/>
        </a:p>
      </dgm:t>
    </dgm:pt>
    <dgm:pt modelId="{38076308-0B2E-4CDE-83D1-8ED7D224C8F4}" type="sibTrans" cxnId="{80821981-9950-4409-8AE2-F0148B8FFB2B}">
      <dgm:prSet/>
      <dgm:spPr/>
      <dgm:t>
        <a:bodyPr/>
        <a:lstStyle/>
        <a:p>
          <a:endParaRPr lang="en-US"/>
        </a:p>
      </dgm:t>
    </dgm:pt>
    <dgm:pt modelId="{36CB62BC-61F2-4D4D-AA1F-CC0F8C13CDF5}">
      <dgm:prSet phldrT="[Text]" custT="1"/>
      <dgm:spPr/>
      <dgm:t>
        <a:bodyPr/>
        <a:lstStyle/>
        <a:p>
          <a:pPr rtl="1"/>
          <a:r>
            <a:rPr lang="fa-IR" sz="2000" smtClean="0">
              <a:solidFill>
                <a:schemeClr val="tx1"/>
              </a:solidFill>
              <a:cs typeface="B Mitra" pitchFamily="2" charset="-78"/>
            </a:rPr>
            <a:t>ابتلا به </a:t>
          </a:r>
          <a:r>
            <a:rPr lang="en-US" sz="2000" smtClean="0">
              <a:solidFill>
                <a:schemeClr val="tx1"/>
              </a:solidFill>
              <a:cs typeface="B Mitra" pitchFamily="2" charset="-78"/>
            </a:rPr>
            <a:t>HIV</a:t>
          </a:r>
          <a:r>
            <a:rPr lang="fa-IR" sz="2000" smtClean="0">
              <a:solidFill>
                <a:schemeClr val="tx1"/>
              </a:solidFill>
              <a:cs typeface="B Mitra" pitchFamily="2" charset="-78"/>
            </a:rPr>
            <a:t> غیر محتمل</a:t>
          </a:r>
          <a:endParaRPr lang="en-US" sz="2000" dirty="0">
            <a:solidFill>
              <a:schemeClr val="tx1"/>
            </a:solidFill>
            <a:cs typeface="B Mitra" pitchFamily="2" charset="-78"/>
          </a:endParaRPr>
        </a:p>
      </dgm:t>
    </dgm:pt>
    <dgm:pt modelId="{3720C66B-1FDA-416F-9E65-911AD948B187}" type="parTrans" cxnId="{1B203959-EC4F-4A30-BBFE-E77A1E49EB0B}">
      <dgm:prSet/>
      <dgm:spPr/>
      <dgm:t>
        <a:bodyPr/>
        <a:lstStyle/>
        <a:p>
          <a:endParaRPr lang="en-US"/>
        </a:p>
      </dgm:t>
    </dgm:pt>
    <dgm:pt modelId="{FBAD81B4-F31A-4F2B-A912-E45386B08160}" type="sibTrans" cxnId="{1B203959-EC4F-4A30-BBFE-E77A1E49EB0B}">
      <dgm:prSet/>
      <dgm:spPr/>
      <dgm:t>
        <a:bodyPr/>
        <a:lstStyle/>
        <a:p>
          <a:endParaRPr lang="en-US"/>
        </a:p>
      </dgm:t>
    </dgm:pt>
    <dgm:pt modelId="{85356D1C-B797-4CFC-840A-B680A21039CA}">
      <dgm:prSet phldrT="[Text]"/>
      <dgm:spPr>
        <a:solidFill>
          <a:srgbClr val="FFFF00"/>
        </a:solidFill>
      </dgm:spPr>
      <dgm:t>
        <a:bodyPr/>
        <a:lstStyle/>
        <a:p>
          <a:pPr rtl="1"/>
          <a:r>
            <a:rPr lang="fa-IR" smtClean="0">
              <a:solidFill>
                <a:schemeClr val="tx1"/>
              </a:solidFill>
              <a:cs typeface="B Mitra" pitchFamily="2" charset="-78"/>
            </a:rPr>
            <a:t>احتمال ابتلا به </a:t>
          </a:r>
          <a:r>
            <a:rPr lang="en-US" smtClean="0">
              <a:solidFill>
                <a:schemeClr val="tx1"/>
              </a:solidFill>
              <a:cs typeface="B Mitra" pitchFamily="2" charset="-78"/>
            </a:rPr>
            <a:t>HIV</a:t>
          </a:r>
          <a:endParaRPr lang="en-US" dirty="0">
            <a:solidFill>
              <a:schemeClr val="tx1"/>
            </a:solidFill>
            <a:cs typeface="B Mitra" pitchFamily="2" charset="-78"/>
          </a:endParaRPr>
        </a:p>
      </dgm:t>
    </dgm:pt>
    <dgm:pt modelId="{FB74FCF8-54E0-47B3-AAC7-59D5FF279D1D}" type="parTrans" cxnId="{7E704094-A37B-464D-896A-5C542B6962C2}">
      <dgm:prSet/>
      <dgm:spPr/>
      <dgm:t>
        <a:bodyPr/>
        <a:lstStyle/>
        <a:p>
          <a:endParaRPr lang="en-US"/>
        </a:p>
      </dgm:t>
    </dgm:pt>
    <dgm:pt modelId="{4C65958D-2DBF-4ADA-A299-2194872D46AE}" type="sibTrans" cxnId="{7E704094-A37B-464D-896A-5C542B6962C2}">
      <dgm:prSet/>
      <dgm:spPr/>
      <dgm:t>
        <a:bodyPr/>
        <a:lstStyle/>
        <a:p>
          <a:endParaRPr lang="en-US"/>
        </a:p>
      </dgm:t>
    </dgm:pt>
    <dgm:pt modelId="{41C6BFF7-6BEC-4D62-A878-C8816FB2BB98}">
      <dgm:prSet phldrT="[Text]"/>
      <dgm:spPr>
        <a:solidFill>
          <a:schemeClr val="accent1">
            <a:lumMod val="20000"/>
            <a:lumOff val="80000"/>
          </a:schemeClr>
        </a:solidFill>
        <a:ln>
          <a:solidFill>
            <a:schemeClr val="tx1"/>
          </a:solidFill>
        </a:ln>
      </dgm:spPr>
      <dgm:t>
        <a:bodyPr/>
        <a:lstStyle/>
        <a:p>
          <a:r>
            <a:rPr lang="fa-IR" smtClean="0">
              <a:solidFill>
                <a:schemeClr val="tx1"/>
              </a:solidFill>
            </a:rPr>
            <a:t>طبقه بندی</a:t>
          </a:r>
          <a:endParaRPr lang="en-US" dirty="0">
            <a:solidFill>
              <a:schemeClr val="tx1"/>
            </a:solidFill>
          </a:endParaRPr>
        </a:p>
      </dgm:t>
    </dgm:pt>
    <dgm:pt modelId="{44691814-BA91-432F-9A41-155F64F05279}" type="parTrans" cxnId="{5D751FAA-8639-4298-AC83-414D04B200D9}">
      <dgm:prSet/>
      <dgm:spPr/>
      <dgm:t>
        <a:bodyPr/>
        <a:lstStyle/>
        <a:p>
          <a:endParaRPr lang="en-US"/>
        </a:p>
      </dgm:t>
    </dgm:pt>
    <dgm:pt modelId="{5E23F98B-2467-4C41-9600-683B1D2FB1FE}" type="sibTrans" cxnId="{5D751FAA-8639-4298-AC83-414D04B200D9}">
      <dgm:prSet/>
      <dgm:spPr/>
      <dgm:t>
        <a:bodyPr/>
        <a:lstStyle/>
        <a:p>
          <a:endParaRPr lang="en-US"/>
        </a:p>
      </dgm:t>
    </dgm:pt>
    <dgm:pt modelId="{9AF94B3B-36AC-426E-ABC9-508B74F6C002}">
      <dgm:prSet phldrT="[Text]" custT="1"/>
      <dgm:spPr>
        <a:solidFill>
          <a:schemeClr val="accent1">
            <a:lumMod val="20000"/>
            <a:lumOff val="80000"/>
          </a:schemeClr>
        </a:solidFill>
        <a:ln>
          <a:solidFill>
            <a:schemeClr val="tx1"/>
          </a:solidFill>
        </a:ln>
      </dgm:spPr>
      <dgm:t>
        <a:bodyPr/>
        <a:lstStyle/>
        <a:p>
          <a:r>
            <a:rPr lang="fa-IR" sz="2400" smtClean="0">
              <a:solidFill>
                <a:schemeClr val="tx1"/>
              </a:solidFill>
              <a:cs typeface="B Mitra" pitchFamily="2" charset="-78"/>
            </a:rPr>
            <a:t> علائم ونشانه ها</a:t>
          </a:r>
          <a:endParaRPr lang="en-US" sz="2400" dirty="0">
            <a:solidFill>
              <a:schemeClr val="tx1"/>
            </a:solidFill>
            <a:cs typeface="B Mitra" pitchFamily="2" charset="-78"/>
          </a:endParaRPr>
        </a:p>
      </dgm:t>
    </dgm:pt>
    <dgm:pt modelId="{84123502-271C-4C6C-9A10-699E28CB5508}" type="parTrans" cxnId="{C8146A3D-89ED-4A41-AD72-BFF0A5B9023F}">
      <dgm:prSet/>
      <dgm:spPr/>
      <dgm:t>
        <a:bodyPr/>
        <a:lstStyle/>
        <a:p>
          <a:endParaRPr lang="en-US"/>
        </a:p>
      </dgm:t>
    </dgm:pt>
    <dgm:pt modelId="{1522198E-88F5-4C5C-97B5-1A715917D187}" type="sibTrans" cxnId="{C8146A3D-89ED-4A41-AD72-BFF0A5B9023F}">
      <dgm:prSet/>
      <dgm:spPr/>
      <dgm:t>
        <a:bodyPr/>
        <a:lstStyle/>
        <a:p>
          <a:endParaRPr lang="en-US"/>
        </a:p>
      </dgm:t>
    </dgm:pt>
    <dgm:pt modelId="{C6FA4A8C-EF46-4207-A907-4988F0FFCCDA}">
      <dgm:prSet phldrT="[Text]" custT="1"/>
      <dgm:spPr>
        <a:solidFill>
          <a:srgbClr val="FFFF00"/>
        </a:solidFill>
      </dgm:spPr>
      <dgm:t>
        <a:bodyPr/>
        <a:lstStyle/>
        <a:p>
          <a:r>
            <a:rPr lang="fa-IR" sz="2000" smtClean="0">
              <a:solidFill>
                <a:schemeClr val="tx1"/>
              </a:solidFill>
              <a:cs typeface="B Mitra" pitchFamily="2" charset="-78"/>
            </a:rPr>
            <a:t>- در صورت وجود هر یک از نشانه های وجود نقص ایمنی</a:t>
          </a:r>
        </a:p>
        <a:p>
          <a:pPr rtl="1"/>
          <a:r>
            <a:rPr lang="fa-IR" sz="2000" smtClean="0">
              <a:solidFill>
                <a:schemeClr val="tx1"/>
              </a:solidFill>
              <a:cs typeface="B Mitra" pitchFamily="2" charset="-78"/>
            </a:rPr>
            <a:t>- زندگی در شرایط پرخطر</a:t>
          </a:r>
          <a:endParaRPr lang="en-US" sz="2000" dirty="0">
            <a:solidFill>
              <a:schemeClr val="tx1"/>
            </a:solidFill>
            <a:cs typeface="B Mitra" pitchFamily="2" charset="-78"/>
          </a:endParaRPr>
        </a:p>
      </dgm:t>
    </dgm:pt>
    <dgm:pt modelId="{F664B6CB-AEC8-4FAF-A272-59490A5D410A}" type="parTrans" cxnId="{7C4C5344-B21B-4D87-B412-B59A5C350103}">
      <dgm:prSet/>
      <dgm:spPr/>
      <dgm:t>
        <a:bodyPr/>
        <a:lstStyle/>
        <a:p>
          <a:endParaRPr lang="en-US"/>
        </a:p>
      </dgm:t>
    </dgm:pt>
    <dgm:pt modelId="{DAE142AA-D8A9-47D8-AFB7-33B000469865}" type="sibTrans" cxnId="{7C4C5344-B21B-4D87-B412-B59A5C350103}">
      <dgm:prSet/>
      <dgm:spPr/>
      <dgm:t>
        <a:bodyPr/>
        <a:lstStyle/>
        <a:p>
          <a:endParaRPr lang="en-US"/>
        </a:p>
      </dgm:t>
    </dgm:pt>
    <dgm:pt modelId="{3B7FBD93-4B29-4405-835E-8370727A4CB5}">
      <dgm:prSet phldrT="[Text]" custT="1"/>
      <dgm:spPr>
        <a:solidFill>
          <a:srgbClr val="92D050"/>
        </a:solidFill>
      </dgm:spPr>
      <dgm:t>
        <a:bodyPr/>
        <a:lstStyle/>
        <a:p>
          <a:r>
            <a:rPr lang="fa-IR" sz="2000" smtClean="0">
              <a:solidFill>
                <a:schemeClr val="tx1"/>
              </a:solidFill>
              <a:cs typeface="B Mitra" pitchFamily="2" charset="-78"/>
            </a:rPr>
            <a:t>هیچ یک ازسوابق یا شرایط پرخطر را ندارد</a:t>
          </a:r>
          <a:endParaRPr lang="en-US" sz="2000" dirty="0">
            <a:solidFill>
              <a:schemeClr val="tx1"/>
            </a:solidFill>
            <a:cs typeface="B Mitra" pitchFamily="2" charset="-78"/>
          </a:endParaRPr>
        </a:p>
      </dgm:t>
    </dgm:pt>
    <dgm:pt modelId="{D3CAF916-8BF9-4C60-9B38-8546A4F86877}" type="parTrans" cxnId="{2296720E-06E0-4583-BFEB-250A79C0900A}">
      <dgm:prSet/>
      <dgm:spPr/>
      <dgm:t>
        <a:bodyPr/>
        <a:lstStyle/>
        <a:p>
          <a:endParaRPr lang="en-US"/>
        </a:p>
      </dgm:t>
    </dgm:pt>
    <dgm:pt modelId="{47B95F48-9CCF-4141-BAE6-E61B6EAA924C}" type="sibTrans" cxnId="{2296720E-06E0-4583-BFEB-250A79C0900A}">
      <dgm:prSet/>
      <dgm:spPr/>
      <dgm:t>
        <a:bodyPr/>
        <a:lstStyle/>
        <a:p>
          <a:endParaRPr lang="en-US"/>
        </a:p>
      </dgm:t>
    </dgm:pt>
    <dgm:pt modelId="{8B69BC98-94EF-4035-B71A-376945982CD2}" type="pres">
      <dgm:prSet presAssocID="{38B3D6CA-69F2-4A89-A7EB-E554A3F4FFF9}" presName="Name0" presStyleCnt="0">
        <dgm:presLayoutVars>
          <dgm:dir/>
          <dgm:resizeHandles/>
        </dgm:presLayoutVars>
      </dgm:prSet>
      <dgm:spPr/>
      <dgm:t>
        <a:bodyPr/>
        <a:lstStyle/>
        <a:p>
          <a:endParaRPr lang="en-US"/>
        </a:p>
      </dgm:t>
    </dgm:pt>
    <dgm:pt modelId="{849ECFBF-3D9A-48BC-BE9C-25A235B91B2D}" type="pres">
      <dgm:prSet presAssocID="{374D3BCF-0097-443E-95F4-6D6C9511FE42}" presName="compNode" presStyleCnt="0"/>
      <dgm:spPr/>
    </dgm:pt>
    <dgm:pt modelId="{263B0FBA-2D1A-4BE6-9257-5AEF892BF42F}" type="pres">
      <dgm:prSet presAssocID="{374D3BCF-0097-443E-95F4-6D6C9511FE42}" presName="dummyConnPt" presStyleCnt="0"/>
      <dgm:spPr/>
    </dgm:pt>
    <dgm:pt modelId="{A2C55CBC-8BC2-46E4-B811-DE8F13DCE1F1}" type="pres">
      <dgm:prSet presAssocID="{374D3BCF-0097-443E-95F4-6D6C9511FE42}" presName="node" presStyleLbl="node1" presStyleIdx="0" presStyleCnt="9" custScaleY="57933">
        <dgm:presLayoutVars>
          <dgm:bulletEnabled val="1"/>
        </dgm:presLayoutVars>
      </dgm:prSet>
      <dgm:spPr/>
      <dgm:t>
        <a:bodyPr/>
        <a:lstStyle/>
        <a:p>
          <a:endParaRPr lang="en-US"/>
        </a:p>
      </dgm:t>
    </dgm:pt>
    <dgm:pt modelId="{5B2303CB-37B1-4F74-9E93-41B8D87276D8}" type="pres">
      <dgm:prSet presAssocID="{26EEF85D-12C2-4EA3-B5BC-2E0440AFC158}" presName="sibTrans" presStyleLbl="bgSibTrans2D1" presStyleIdx="0" presStyleCnt="8"/>
      <dgm:spPr/>
      <dgm:t>
        <a:bodyPr/>
        <a:lstStyle/>
        <a:p>
          <a:endParaRPr lang="en-US"/>
        </a:p>
      </dgm:t>
    </dgm:pt>
    <dgm:pt modelId="{ADA68E48-1DCE-47C2-B24F-721314100C33}" type="pres">
      <dgm:prSet presAssocID="{E96A41D9-E7D5-433D-8EC7-FB023C1CA34A}" presName="compNode" presStyleCnt="0"/>
      <dgm:spPr/>
    </dgm:pt>
    <dgm:pt modelId="{06979DF9-49F9-4640-ADFB-8B7224A24051}" type="pres">
      <dgm:prSet presAssocID="{E96A41D9-E7D5-433D-8EC7-FB023C1CA34A}" presName="dummyConnPt" presStyleCnt="0"/>
      <dgm:spPr/>
    </dgm:pt>
    <dgm:pt modelId="{1CE983AD-0D17-4EF2-8D94-222A46244DCC}" type="pres">
      <dgm:prSet presAssocID="{E96A41D9-E7D5-433D-8EC7-FB023C1CA34A}" presName="node" presStyleLbl="node1" presStyleIdx="1" presStyleCnt="9" custScaleX="149315" custScaleY="226087">
        <dgm:presLayoutVars>
          <dgm:bulletEnabled val="1"/>
        </dgm:presLayoutVars>
      </dgm:prSet>
      <dgm:spPr/>
      <dgm:t>
        <a:bodyPr/>
        <a:lstStyle/>
        <a:p>
          <a:endParaRPr lang="en-US"/>
        </a:p>
      </dgm:t>
    </dgm:pt>
    <dgm:pt modelId="{EA7B88AD-E6E9-447C-8F65-A7B191EA7C44}" type="pres">
      <dgm:prSet presAssocID="{A736EF0C-AE15-4AD9-8D13-642A62EC683E}" presName="sibTrans" presStyleLbl="bgSibTrans2D1" presStyleIdx="1" presStyleCnt="8"/>
      <dgm:spPr/>
      <dgm:t>
        <a:bodyPr/>
        <a:lstStyle/>
        <a:p>
          <a:endParaRPr lang="en-US"/>
        </a:p>
      </dgm:t>
    </dgm:pt>
    <dgm:pt modelId="{291EA8A3-BF60-4FD8-BDBB-26A62B2A3030}" type="pres">
      <dgm:prSet presAssocID="{F60CD074-AEBE-42F9-AA02-8AB41B1FDE4A}" presName="compNode" presStyleCnt="0"/>
      <dgm:spPr/>
    </dgm:pt>
    <dgm:pt modelId="{189CA9F8-46E0-4FF2-87F9-78FB0D8EA1C8}" type="pres">
      <dgm:prSet presAssocID="{F60CD074-AEBE-42F9-AA02-8AB41B1FDE4A}" presName="dummyConnPt" presStyleCnt="0"/>
      <dgm:spPr/>
    </dgm:pt>
    <dgm:pt modelId="{63BCCC91-35B8-47E0-A3E1-AF03CBFCCA78}" type="pres">
      <dgm:prSet presAssocID="{F60CD074-AEBE-42F9-AA02-8AB41B1FDE4A}" presName="node" presStyleLbl="node1" presStyleIdx="2" presStyleCnt="9">
        <dgm:presLayoutVars>
          <dgm:bulletEnabled val="1"/>
        </dgm:presLayoutVars>
      </dgm:prSet>
      <dgm:spPr/>
      <dgm:t>
        <a:bodyPr/>
        <a:lstStyle/>
        <a:p>
          <a:endParaRPr lang="en-US"/>
        </a:p>
      </dgm:t>
    </dgm:pt>
    <dgm:pt modelId="{E0071512-9809-456F-AE32-A0F5910B390F}" type="pres">
      <dgm:prSet presAssocID="{38076308-0B2E-4CDE-83D1-8ED7D224C8F4}" presName="sibTrans" presStyleLbl="bgSibTrans2D1" presStyleIdx="2" presStyleCnt="8"/>
      <dgm:spPr/>
      <dgm:t>
        <a:bodyPr/>
        <a:lstStyle/>
        <a:p>
          <a:endParaRPr lang="en-US"/>
        </a:p>
      </dgm:t>
    </dgm:pt>
    <dgm:pt modelId="{160D792B-AF80-498E-AB8F-C68D99A3E734}" type="pres">
      <dgm:prSet presAssocID="{36CB62BC-61F2-4D4D-AA1F-CC0F8C13CDF5}" presName="compNode" presStyleCnt="0"/>
      <dgm:spPr/>
    </dgm:pt>
    <dgm:pt modelId="{09CA4517-0B51-4321-B52A-FDAC8EB19FFD}" type="pres">
      <dgm:prSet presAssocID="{36CB62BC-61F2-4D4D-AA1F-CC0F8C13CDF5}" presName="dummyConnPt" presStyleCnt="0"/>
      <dgm:spPr/>
    </dgm:pt>
    <dgm:pt modelId="{49BE694F-6966-4F8F-B6E3-2A26B6C76C3B}" type="pres">
      <dgm:prSet presAssocID="{36CB62BC-61F2-4D4D-AA1F-CC0F8C13CDF5}" presName="node" presStyleLbl="node1" presStyleIdx="3" presStyleCnt="9">
        <dgm:presLayoutVars>
          <dgm:bulletEnabled val="1"/>
        </dgm:presLayoutVars>
      </dgm:prSet>
      <dgm:spPr/>
      <dgm:t>
        <a:bodyPr/>
        <a:lstStyle/>
        <a:p>
          <a:endParaRPr lang="en-US"/>
        </a:p>
      </dgm:t>
    </dgm:pt>
    <dgm:pt modelId="{5D5E30ED-F93D-4E79-98ED-E498A4D49582}" type="pres">
      <dgm:prSet presAssocID="{FBAD81B4-F31A-4F2B-A912-E45386B08160}" presName="sibTrans" presStyleLbl="bgSibTrans2D1" presStyleIdx="3" presStyleCnt="8"/>
      <dgm:spPr/>
      <dgm:t>
        <a:bodyPr/>
        <a:lstStyle/>
        <a:p>
          <a:endParaRPr lang="en-US"/>
        </a:p>
      </dgm:t>
    </dgm:pt>
    <dgm:pt modelId="{B286043D-7242-43AB-A2E3-372155F45771}" type="pres">
      <dgm:prSet presAssocID="{85356D1C-B797-4CFC-840A-B680A21039CA}" presName="compNode" presStyleCnt="0"/>
      <dgm:spPr/>
    </dgm:pt>
    <dgm:pt modelId="{34903E95-CB81-42DC-8097-7345BF42650A}" type="pres">
      <dgm:prSet presAssocID="{85356D1C-B797-4CFC-840A-B680A21039CA}" presName="dummyConnPt" presStyleCnt="0"/>
      <dgm:spPr/>
    </dgm:pt>
    <dgm:pt modelId="{B36AEE8B-DB3E-48A4-BD2A-671755BE21B2}" type="pres">
      <dgm:prSet presAssocID="{85356D1C-B797-4CFC-840A-B680A21039CA}" presName="node" presStyleLbl="node1" presStyleIdx="4" presStyleCnt="9" custScaleY="204429">
        <dgm:presLayoutVars>
          <dgm:bulletEnabled val="1"/>
        </dgm:presLayoutVars>
      </dgm:prSet>
      <dgm:spPr/>
      <dgm:t>
        <a:bodyPr/>
        <a:lstStyle/>
        <a:p>
          <a:endParaRPr lang="en-US"/>
        </a:p>
      </dgm:t>
    </dgm:pt>
    <dgm:pt modelId="{845B3A73-FD3F-473F-9443-4BE5F14BC38D}" type="pres">
      <dgm:prSet presAssocID="{4C65958D-2DBF-4ADA-A299-2194872D46AE}" presName="sibTrans" presStyleLbl="bgSibTrans2D1" presStyleIdx="4" presStyleCnt="8"/>
      <dgm:spPr/>
      <dgm:t>
        <a:bodyPr/>
        <a:lstStyle/>
        <a:p>
          <a:endParaRPr lang="en-US"/>
        </a:p>
      </dgm:t>
    </dgm:pt>
    <dgm:pt modelId="{E5C6044B-CB19-4610-B01E-83973CB6C3D1}" type="pres">
      <dgm:prSet presAssocID="{41C6BFF7-6BEC-4D62-A878-C8816FB2BB98}" presName="compNode" presStyleCnt="0"/>
      <dgm:spPr/>
    </dgm:pt>
    <dgm:pt modelId="{DC85585A-937B-4F84-856A-B3BB624CBB49}" type="pres">
      <dgm:prSet presAssocID="{41C6BFF7-6BEC-4D62-A878-C8816FB2BB98}" presName="dummyConnPt" presStyleCnt="0"/>
      <dgm:spPr/>
    </dgm:pt>
    <dgm:pt modelId="{B96207F4-F9A9-4DDD-B602-7FF11C1C29D2}" type="pres">
      <dgm:prSet presAssocID="{41C6BFF7-6BEC-4D62-A878-C8816FB2BB98}" presName="node" presStyleLbl="node1" presStyleIdx="5" presStyleCnt="9" custScaleY="58591" custLinFactNeighborX="-521" custLinFactNeighborY="-869">
        <dgm:presLayoutVars>
          <dgm:bulletEnabled val="1"/>
        </dgm:presLayoutVars>
      </dgm:prSet>
      <dgm:spPr/>
      <dgm:t>
        <a:bodyPr/>
        <a:lstStyle/>
        <a:p>
          <a:endParaRPr lang="en-US"/>
        </a:p>
      </dgm:t>
    </dgm:pt>
    <dgm:pt modelId="{43B0E311-8AF2-4BFA-8732-0F781C49D65F}" type="pres">
      <dgm:prSet presAssocID="{5E23F98B-2467-4C41-9600-683B1D2FB1FE}" presName="sibTrans" presStyleLbl="bgSibTrans2D1" presStyleIdx="5" presStyleCnt="8"/>
      <dgm:spPr/>
      <dgm:t>
        <a:bodyPr/>
        <a:lstStyle/>
        <a:p>
          <a:endParaRPr lang="en-US"/>
        </a:p>
      </dgm:t>
    </dgm:pt>
    <dgm:pt modelId="{ABECD4AD-C31D-4693-B98F-5DD9AFB226B1}" type="pres">
      <dgm:prSet presAssocID="{9AF94B3B-36AC-426E-ABC9-508B74F6C002}" presName="compNode" presStyleCnt="0"/>
      <dgm:spPr/>
    </dgm:pt>
    <dgm:pt modelId="{3DCA9CC9-F2F8-4E23-B4F9-B37246B3BE66}" type="pres">
      <dgm:prSet presAssocID="{9AF94B3B-36AC-426E-ABC9-508B74F6C002}" presName="dummyConnPt" presStyleCnt="0"/>
      <dgm:spPr/>
    </dgm:pt>
    <dgm:pt modelId="{719BCB3E-B996-4142-AEEF-737FAB585A53}" type="pres">
      <dgm:prSet presAssocID="{9AF94B3B-36AC-426E-ABC9-508B74F6C002}" presName="node" presStyleLbl="node1" presStyleIdx="6" presStyleCnt="9" custScaleY="58926" custLinFactNeighborX="521">
        <dgm:presLayoutVars>
          <dgm:bulletEnabled val="1"/>
        </dgm:presLayoutVars>
      </dgm:prSet>
      <dgm:spPr/>
      <dgm:t>
        <a:bodyPr/>
        <a:lstStyle/>
        <a:p>
          <a:endParaRPr lang="en-US"/>
        </a:p>
      </dgm:t>
    </dgm:pt>
    <dgm:pt modelId="{D237CE8C-C624-4548-960E-2A1C044F3791}" type="pres">
      <dgm:prSet presAssocID="{1522198E-88F5-4C5C-97B5-1A715917D187}" presName="sibTrans" presStyleLbl="bgSibTrans2D1" presStyleIdx="6" presStyleCnt="8"/>
      <dgm:spPr/>
      <dgm:t>
        <a:bodyPr/>
        <a:lstStyle/>
        <a:p>
          <a:endParaRPr lang="en-US"/>
        </a:p>
      </dgm:t>
    </dgm:pt>
    <dgm:pt modelId="{9342913D-E2D0-427D-8B8A-AD7D8ABB0648}" type="pres">
      <dgm:prSet presAssocID="{C6FA4A8C-EF46-4207-A907-4988F0FFCCDA}" presName="compNode" presStyleCnt="0"/>
      <dgm:spPr/>
    </dgm:pt>
    <dgm:pt modelId="{B2755156-69FC-4059-B19C-BAEB0EA4D0F5}" type="pres">
      <dgm:prSet presAssocID="{C6FA4A8C-EF46-4207-A907-4988F0FFCCDA}" presName="dummyConnPt" presStyleCnt="0"/>
      <dgm:spPr/>
    </dgm:pt>
    <dgm:pt modelId="{3ECA3F97-76B9-420E-8221-F18F96FCFE79}" type="pres">
      <dgm:prSet presAssocID="{C6FA4A8C-EF46-4207-A907-4988F0FFCCDA}" presName="node" presStyleLbl="node1" presStyleIdx="7" presStyleCnt="9" custScaleY="203441">
        <dgm:presLayoutVars>
          <dgm:bulletEnabled val="1"/>
        </dgm:presLayoutVars>
      </dgm:prSet>
      <dgm:spPr/>
      <dgm:t>
        <a:bodyPr/>
        <a:lstStyle/>
        <a:p>
          <a:endParaRPr lang="en-US"/>
        </a:p>
      </dgm:t>
    </dgm:pt>
    <dgm:pt modelId="{95671FDD-0A3A-475F-95E7-311E34D55031}" type="pres">
      <dgm:prSet presAssocID="{DAE142AA-D8A9-47D8-AFB7-33B000469865}" presName="sibTrans" presStyleLbl="bgSibTrans2D1" presStyleIdx="7" presStyleCnt="8"/>
      <dgm:spPr/>
      <dgm:t>
        <a:bodyPr/>
        <a:lstStyle/>
        <a:p>
          <a:endParaRPr lang="en-US"/>
        </a:p>
      </dgm:t>
    </dgm:pt>
    <dgm:pt modelId="{04F5C9E9-C63D-45E7-B732-06412831093F}" type="pres">
      <dgm:prSet presAssocID="{3B7FBD93-4B29-4405-835E-8370727A4CB5}" presName="compNode" presStyleCnt="0"/>
      <dgm:spPr/>
    </dgm:pt>
    <dgm:pt modelId="{9C12ED8B-0B6C-4CC1-A72D-63EA1081C044}" type="pres">
      <dgm:prSet presAssocID="{3B7FBD93-4B29-4405-835E-8370727A4CB5}" presName="dummyConnPt" presStyleCnt="0"/>
      <dgm:spPr/>
    </dgm:pt>
    <dgm:pt modelId="{79C2D34B-E48A-474C-9039-A3E29A206336}" type="pres">
      <dgm:prSet presAssocID="{3B7FBD93-4B29-4405-835E-8370727A4CB5}" presName="node" presStyleLbl="node1" presStyleIdx="8" presStyleCnt="9" custScaleY="107392">
        <dgm:presLayoutVars>
          <dgm:bulletEnabled val="1"/>
        </dgm:presLayoutVars>
      </dgm:prSet>
      <dgm:spPr/>
      <dgm:t>
        <a:bodyPr/>
        <a:lstStyle/>
        <a:p>
          <a:endParaRPr lang="en-US"/>
        </a:p>
      </dgm:t>
    </dgm:pt>
  </dgm:ptLst>
  <dgm:cxnLst>
    <dgm:cxn modelId="{80821981-9950-4409-8AE2-F0148B8FFB2B}" srcId="{38B3D6CA-69F2-4A89-A7EB-E554A3F4FFF9}" destId="{F60CD074-AEBE-42F9-AA02-8AB41B1FDE4A}" srcOrd="2" destOrd="0" parTransId="{6D2F6615-B776-43A6-AF9C-0D58B8271290}" sibTransId="{38076308-0B2E-4CDE-83D1-8ED7D224C8F4}"/>
    <dgm:cxn modelId="{3E725B21-825F-4F0C-8BBF-11B21BBF605E}" type="presOf" srcId="{3B7FBD93-4B29-4405-835E-8370727A4CB5}" destId="{79C2D34B-E48A-474C-9039-A3E29A206336}" srcOrd="0" destOrd="0" presId="urn:microsoft.com/office/officeart/2005/8/layout/bProcess4"/>
    <dgm:cxn modelId="{5D751FAA-8639-4298-AC83-414D04B200D9}" srcId="{38B3D6CA-69F2-4A89-A7EB-E554A3F4FFF9}" destId="{41C6BFF7-6BEC-4D62-A878-C8816FB2BB98}" srcOrd="5" destOrd="0" parTransId="{44691814-BA91-432F-9A41-155F64F05279}" sibTransId="{5E23F98B-2467-4C41-9600-683B1D2FB1FE}"/>
    <dgm:cxn modelId="{FC7ACD42-9A4E-429D-92F1-044BB15CF58E}" type="presOf" srcId="{374D3BCF-0097-443E-95F4-6D6C9511FE42}" destId="{A2C55CBC-8BC2-46E4-B811-DE8F13DCE1F1}" srcOrd="0" destOrd="0" presId="urn:microsoft.com/office/officeart/2005/8/layout/bProcess4"/>
    <dgm:cxn modelId="{EAE4020A-2ED5-4EA7-8B0F-246141B220EE}" type="presOf" srcId="{85356D1C-B797-4CFC-840A-B680A21039CA}" destId="{B36AEE8B-DB3E-48A4-BD2A-671755BE21B2}" srcOrd="0" destOrd="0" presId="urn:microsoft.com/office/officeart/2005/8/layout/bProcess4"/>
    <dgm:cxn modelId="{1B203959-EC4F-4A30-BBFE-E77A1E49EB0B}" srcId="{38B3D6CA-69F2-4A89-A7EB-E554A3F4FFF9}" destId="{36CB62BC-61F2-4D4D-AA1F-CC0F8C13CDF5}" srcOrd="3" destOrd="0" parTransId="{3720C66B-1FDA-416F-9E65-911AD948B187}" sibTransId="{FBAD81B4-F31A-4F2B-A912-E45386B08160}"/>
    <dgm:cxn modelId="{17EDFAD4-D653-4761-A3C2-7780DEB5FBC5}" type="presOf" srcId="{E96A41D9-E7D5-433D-8EC7-FB023C1CA34A}" destId="{1CE983AD-0D17-4EF2-8D94-222A46244DCC}" srcOrd="0" destOrd="0" presId="urn:microsoft.com/office/officeart/2005/8/layout/bProcess4"/>
    <dgm:cxn modelId="{F7B31DA3-D164-46A1-B8D3-073B4368C9B7}" type="presOf" srcId="{38076308-0B2E-4CDE-83D1-8ED7D224C8F4}" destId="{E0071512-9809-456F-AE32-A0F5910B390F}" srcOrd="0" destOrd="0" presId="urn:microsoft.com/office/officeart/2005/8/layout/bProcess4"/>
    <dgm:cxn modelId="{A891A65D-56EC-490E-9012-4DB8B3A3F564}" type="presOf" srcId="{41C6BFF7-6BEC-4D62-A878-C8816FB2BB98}" destId="{B96207F4-F9A9-4DDD-B602-7FF11C1C29D2}" srcOrd="0" destOrd="0" presId="urn:microsoft.com/office/officeart/2005/8/layout/bProcess4"/>
    <dgm:cxn modelId="{C8146A3D-89ED-4A41-AD72-BFF0A5B9023F}" srcId="{38B3D6CA-69F2-4A89-A7EB-E554A3F4FFF9}" destId="{9AF94B3B-36AC-426E-ABC9-508B74F6C002}" srcOrd="6" destOrd="0" parTransId="{84123502-271C-4C6C-9A10-699E28CB5508}" sibTransId="{1522198E-88F5-4C5C-97B5-1A715917D187}"/>
    <dgm:cxn modelId="{E37E3AAB-6E3A-45D0-9A70-E06D27ED13BA}" type="presOf" srcId="{F60CD074-AEBE-42F9-AA02-8AB41B1FDE4A}" destId="{63BCCC91-35B8-47E0-A3E1-AF03CBFCCA78}" srcOrd="0" destOrd="0" presId="urn:microsoft.com/office/officeart/2005/8/layout/bProcess4"/>
    <dgm:cxn modelId="{D38894FE-26B7-4114-A3B8-B08DCF03C1BE}" type="presOf" srcId="{1522198E-88F5-4C5C-97B5-1A715917D187}" destId="{D237CE8C-C624-4548-960E-2A1C044F3791}" srcOrd="0" destOrd="0" presId="urn:microsoft.com/office/officeart/2005/8/layout/bProcess4"/>
    <dgm:cxn modelId="{786C7967-5A51-4BAF-B64C-3E8771D2B239}" srcId="{38B3D6CA-69F2-4A89-A7EB-E554A3F4FFF9}" destId="{E96A41D9-E7D5-433D-8EC7-FB023C1CA34A}" srcOrd="1" destOrd="0" parTransId="{237C0746-0AA0-432B-B319-0BA52B8E4B4E}" sibTransId="{A736EF0C-AE15-4AD9-8D13-642A62EC683E}"/>
    <dgm:cxn modelId="{9A680433-F173-4806-8A3A-8056251C59E1}" type="presOf" srcId="{FBAD81B4-F31A-4F2B-A912-E45386B08160}" destId="{5D5E30ED-F93D-4E79-98ED-E498A4D49582}" srcOrd="0" destOrd="0" presId="urn:microsoft.com/office/officeart/2005/8/layout/bProcess4"/>
    <dgm:cxn modelId="{2296720E-06E0-4583-BFEB-250A79C0900A}" srcId="{38B3D6CA-69F2-4A89-A7EB-E554A3F4FFF9}" destId="{3B7FBD93-4B29-4405-835E-8370727A4CB5}" srcOrd="8" destOrd="0" parTransId="{D3CAF916-8BF9-4C60-9B38-8546A4F86877}" sibTransId="{47B95F48-9CCF-4141-BAE6-E61B6EAA924C}"/>
    <dgm:cxn modelId="{8564141C-48B0-41DA-B21E-FF4F199A1332}" type="presOf" srcId="{C6FA4A8C-EF46-4207-A907-4988F0FFCCDA}" destId="{3ECA3F97-76B9-420E-8221-F18F96FCFE79}" srcOrd="0" destOrd="0" presId="urn:microsoft.com/office/officeart/2005/8/layout/bProcess4"/>
    <dgm:cxn modelId="{8DC7404A-CFB7-400C-99FC-07C1A374CE63}" type="presOf" srcId="{36CB62BC-61F2-4D4D-AA1F-CC0F8C13CDF5}" destId="{49BE694F-6966-4F8F-B6E3-2A26B6C76C3B}" srcOrd="0" destOrd="0" presId="urn:microsoft.com/office/officeart/2005/8/layout/bProcess4"/>
    <dgm:cxn modelId="{D6F897BE-1D22-4FF6-9501-B8F80D9920E9}" type="presOf" srcId="{9AF94B3B-36AC-426E-ABC9-508B74F6C002}" destId="{719BCB3E-B996-4142-AEEF-737FAB585A53}" srcOrd="0" destOrd="0" presId="urn:microsoft.com/office/officeart/2005/8/layout/bProcess4"/>
    <dgm:cxn modelId="{373A4A5B-E68F-4E9D-A769-ADE801944380}" type="presOf" srcId="{5E23F98B-2467-4C41-9600-683B1D2FB1FE}" destId="{43B0E311-8AF2-4BFA-8732-0F781C49D65F}" srcOrd="0" destOrd="0" presId="urn:microsoft.com/office/officeart/2005/8/layout/bProcess4"/>
    <dgm:cxn modelId="{7E704094-A37B-464D-896A-5C542B6962C2}" srcId="{38B3D6CA-69F2-4A89-A7EB-E554A3F4FFF9}" destId="{85356D1C-B797-4CFC-840A-B680A21039CA}" srcOrd="4" destOrd="0" parTransId="{FB74FCF8-54E0-47B3-AAC7-59D5FF279D1D}" sibTransId="{4C65958D-2DBF-4ADA-A299-2194872D46AE}"/>
    <dgm:cxn modelId="{252A79A2-F84A-4EB3-AB52-22B9A072FF69}" srcId="{38B3D6CA-69F2-4A89-A7EB-E554A3F4FFF9}" destId="{374D3BCF-0097-443E-95F4-6D6C9511FE42}" srcOrd="0" destOrd="0" parTransId="{4C31783D-C922-4DF2-8673-9B840A6EB641}" sibTransId="{26EEF85D-12C2-4EA3-B5BC-2E0440AFC158}"/>
    <dgm:cxn modelId="{ECCD132B-2DF0-4D88-B0EA-A46743619FF0}" type="presOf" srcId="{26EEF85D-12C2-4EA3-B5BC-2E0440AFC158}" destId="{5B2303CB-37B1-4F74-9E93-41B8D87276D8}" srcOrd="0" destOrd="0" presId="urn:microsoft.com/office/officeart/2005/8/layout/bProcess4"/>
    <dgm:cxn modelId="{073441F3-62CE-49A2-A9A3-6D6FA6502CA5}" type="presOf" srcId="{DAE142AA-D8A9-47D8-AFB7-33B000469865}" destId="{95671FDD-0A3A-475F-95E7-311E34D55031}" srcOrd="0" destOrd="0" presId="urn:microsoft.com/office/officeart/2005/8/layout/bProcess4"/>
    <dgm:cxn modelId="{7C4C5344-B21B-4D87-B412-B59A5C350103}" srcId="{38B3D6CA-69F2-4A89-A7EB-E554A3F4FFF9}" destId="{C6FA4A8C-EF46-4207-A907-4988F0FFCCDA}" srcOrd="7" destOrd="0" parTransId="{F664B6CB-AEC8-4FAF-A272-59490A5D410A}" sibTransId="{DAE142AA-D8A9-47D8-AFB7-33B000469865}"/>
    <dgm:cxn modelId="{95E41578-E79F-4D75-B4C3-F13F0197E43D}" type="presOf" srcId="{4C65958D-2DBF-4ADA-A299-2194872D46AE}" destId="{845B3A73-FD3F-473F-9443-4BE5F14BC38D}" srcOrd="0" destOrd="0" presId="urn:microsoft.com/office/officeart/2005/8/layout/bProcess4"/>
    <dgm:cxn modelId="{084C0669-6246-472B-8FC5-8CE96B964987}" type="presOf" srcId="{38B3D6CA-69F2-4A89-A7EB-E554A3F4FFF9}" destId="{8B69BC98-94EF-4035-B71A-376945982CD2}" srcOrd="0" destOrd="0" presId="urn:microsoft.com/office/officeart/2005/8/layout/bProcess4"/>
    <dgm:cxn modelId="{8BFFBC7B-CD62-469E-8256-14694581136C}" type="presOf" srcId="{A736EF0C-AE15-4AD9-8D13-642A62EC683E}" destId="{EA7B88AD-E6E9-447C-8F65-A7B191EA7C44}" srcOrd="0" destOrd="0" presId="urn:microsoft.com/office/officeart/2005/8/layout/bProcess4"/>
    <dgm:cxn modelId="{2D6B923B-71EF-426C-9D46-57F29B820A16}" type="presParOf" srcId="{8B69BC98-94EF-4035-B71A-376945982CD2}" destId="{849ECFBF-3D9A-48BC-BE9C-25A235B91B2D}" srcOrd="0" destOrd="0" presId="urn:microsoft.com/office/officeart/2005/8/layout/bProcess4"/>
    <dgm:cxn modelId="{B5B479AC-F466-49CE-B307-9B77CFA9D673}" type="presParOf" srcId="{849ECFBF-3D9A-48BC-BE9C-25A235B91B2D}" destId="{263B0FBA-2D1A-4BE6-9257-5AEF892BF42F}" srcOrd="0" destOrd="0" presId="urn:microsoft.com/office/officeart/2005/8/layout/bProcess4"/>
    <dgm:cxn modelId="{39A90DB7-C17C-4E85-88FE-E8D9DA7E9B1E}" type="presParOf" srcId="{849ECFBF-3D9A-48BC-BE9C-25A235B91B2D}" destId="{A2C55CBC-8BC2-46E4-B811-DE8F13DCE1F1}" srcOrd="1" destOrd="0" presId="urn:microsoft.com/office/officeart/2005/8/layout/bProcess4"/>
    <dgm:cxn modelId="{FB736D7E-AC13-4FD1-B43A-B030BAFAD8DB}" type="presParOf" srcId="{8B69BC98-94EF-4035-B71A-376945982CD2}" destId="{5B2303CB-37B1-4F74-9E93-41B8D87276D8}" srcOrd="1" destOrd="0" presId="urn:microsoft.com/office/officeart/2005/8/layout/bProcess4"/>
    <dgm:cxn modelId="{0E3D167A-C1F5-4803-9D12-7FF510678B59}" type="presParOf" srcId="{8B69BC98-94EF-4035-B71A-376945982CD2}" destId="{ADA68E48-1DCE-47C2-B24F-721314100C33}" srcOrd="2" destOrd="0" presId="urn:microsoft.com/office/officeart/2005/8/layout/bProcess4"/>
    <dgm:cxn modelId="{5743A867-A68F-4537-8C88-5C057FF9984E}" type="presParOf" srcId="{ADA68E48-1DCE-47C2-B24F-721314100C33}" destId="{06979DF9-49F9-4640-ADFB-8B7224A24051}" srcOrd="0" destOrd="0" presId="urn:microsoft.com/office/officeart/2005/8/layout/bProcess4"/>
    <dgm:cxn modelId="{722CDA85-10C4-4063-AA59-C89E5FFE193C}" type="presParOf" srcId="{ADA68E48-1DCE-47C2-B24F-721314100C33}" destId="{1CE983AD-0D17-4EF2-8D94-222A46244DCC}" srcOrd="1" destOrd="0" presId="urn:microsoft.com/office/officeart/2005/8/layout/bProcess4"/>
    <dgm:cxn modelId="{61BD3BB5-DF7D-4D9C-B1BD-56F360CF7E68}" type="presParOf" srcId="{8B69BC98-94EF-4035-B71A-376945982CD2}" destId="{EA7B88AD-E6E9-447C-8F65-A7B191EA7C44}" srcOrd="3" destOrd="0" presId="urn:microsoft.com/office/officeart/2005/8/layout/bProcess4"/>
    <dgm:cxn modelId="{9A00296A-473D-406F-9BEA-77E4020826F6}" type="presParOf" srcId="{8B69BC98-94EF-4035-B71A-376945982CD2}" destId="{291EA8A3-BF60-4FD8-BDBB-26A62B2A3030}" srcOrd="4" destOrd="0" presId="urn:microsoft.com/office/officeart/2005/8/layout/bProcess4"/>
    <dgm:cxn modelId="{DD30CE51-71D8-4A19-815E-7AF5AB9180D3}" type="presParOf" srcId="{291EA8A3-BF60-4FD8-BDBB-26A62B2A3030}" destId="{189CA9F8-46E0-4FF2-87F9-78FB0D8EA1C8}" srcOrd="0" destOrd="0" presId="urn:microsoft.com/office/officeart/2005/8/layout/bProcess4"/>
    <dgm:cxn modelId="{6556D762-6911-48D5-9806-EDCB2D0C4953}" type="presParOf" srcId="{291EA8A3-BF60-4FD8-BDBB-26A62B2A3030}" destId="{63BCCC91-35B8-47E0-A3E1-AF03CBFCCA78}" srcOrd="1" destOrd="0" presId="urn:microsoft.com/office/officeart/2005/8/layout/bProcess4"/>
    <dgm:cxn modelId="{0542A87B-96D8-41BF-AC81-71B43640906A}" type="presParOf" srcId="{8B69BC98-94EF-4035-B71A-376945982CD2}" destId="{E0071512-9809-456F-AE32-A0F5910B390F}" srcOrd="5" destOrd="0" presId="urn:microsoft.com/office/officeart/2005/8/layout/bProcess4"/>
    <dgm:cxn modelId="{31A56B02-2698-4FD2-96E5-190D8BD242D7}" type="presParOf" srcId="{8B69BC98-94EF-4035-B71A-376945982CD2}" destId="{160D792B-AF80-498E-AB8F-C68D99A3E734}" srcOrd="6" destOrd="0" presId="urn:microsoft.com/office/officeart/2005/8/layout/bProcess4"/>
    <dgm:cxn modelId="{8051BA1F-F465-49D0-B233-801D7F79226A}" type="presParOf" srcId="{160D792B-AF80-498E-AB8F-C68D99A3E734}" destId="{09CA4517-0B51-4321-B52A-FDAC8EB19FFD}" srcOrd="0" destOrd="0" presId="urn:microsoft.com/office/officeart/2005/8/layout/bProcess4"/>
    <dgm:cxn modelId="{BB3F00C2-F53D-490D-8D24-0E1D492AE4D7}" type="presParOf" srcId="{160D792B-AF80-498E-AB8F-C68D99A3E734}" destId="{49BE694F-6966-4F8F-B6E3-2A26B6C76C3B}" srcOrd="1" destOrd="0" presId="urn:microsoft.com/office/officeart/2005/8/layout/bProcess4"/>
    <dgm:cxn modelId="{20347A52-0557-474E-BCEE-9566C4AB1025}" type="presParOf" srcId="{8B69BC98-94EF-4035-B71A-376945982CD2}" destId="{5D5E30ED-F93D-4E79-98ED-E498A4D49582}" srcOrd="7" destOrd="0" presId="urn:microsoft.com/office/officeart/2005/8/layout/bProcess4"/>
    <dgm:cxn modelId="{D9F1ECD0-C575-495F-858B-859082320394}" type="presParOf" srcId="{8B69BC98-94EF-4035-B71A-376945982CD2}" destId="{B286043D-7242-43AB-A2E3-372155F45771}" srcOrd="8" destOrd="0" presId="urn:microsoft.com/office/officeart/2005/8/layout/bProcess4"/>
    <dgm:cxn modelId="{80DEDC01-0E09-4620-A303-BAAD11102592}" type="presParOf" srcId="{B286043D-7242-43AB-A2E3-372155F45771}" destId="{34903E95-CB81-42DC-8097-7345BF42650A}" srcOrd="0" destOrd="0" presId="urn:microsoft.com/office/officeart/2005/8/layout/bProcess4"/>
    <dgm:cxn modelId="{B7657964-E497-4BEB-A952-9004DA07B0C9}" type="presParOf" srcId="{B286043D-7242-43AB-A2E3-372155F45771}" destId="{B36AEE8B-DB3E-48A4-BD2A-671755BE21B2}" srcOrd="1" destOrd="0" presId="urn:microsoft.com/office/officeart/2005/8/layout/bProcess4"/>
    <dgm:cxn modelId="{B128E152-33D7-44F5-A774-B5CFA6BE7658}" type="presParOf" srcId="{8B69BC98-94EF-4035-B71A-376945982CD2}" destId="{845B3A73-FD3F-473F-9443-4BE5F14BC38D}" srcOrd="9" destOrd="0" presId="urn:microsoft.com/office/officeart/2005/8/layout/bProcess4"/>
    <dgm:cxn modelId="{937E635D-D0FA-40D6-A007-0068340C483F}" type="presParOf" srcId="{8B69BC98-94EF-4035-B71A-376945982CD2}" destId="{E5C6044B-CB19-4610-B01E-83973CB6C3D1}" srcOrd="10" destOrd="0" presId="urn:microsoft.com/office/officeart/2005/8/layout/bProcess4"/>
    <dgm:cxn modelId="{36912198-469D-4A3F-8425-5FE3A462CDA5}" type="presParOf" srcId="{E5C6044B-CB19-4610-B01E-83973CB6C3D1}" destId="{DC85585A-937B-4F84-856A-B3BB624CBB49}" srcOrd="0" destOrd="0" presId="urn:microsoft.com/office/officeart/2005/8/layout/bProcess4"/>
    <dgm:cxn modelId="{520FCFCA-B635-4C97-8774-29789FA7F673}" type="presParOf" srcId="{E5C6044B-CB19-4610-B01E-83973CB6C3D1}" destId="{B96207F4-F9A9-4DDD-B602-7FF11C1C29D2}" srcOrd="1" destOrd="0" presId="urn:microsoft.com/office/officeart/2005/8/layout/bProcess4"/>
    <dgm:cxn modelId="{0688DECB-FD8C-4089-97D9-91727C2625FF}" type="presParOf" srcId="{8B69BC98-94EF-4035-B71A-376945982CD2}" destId="{43B0E311-8AF2-4BFA-8732-0F781C49D65F}" srcOrd="11" destOrd="0" presId="urn:microsoft.com/office/officeart/2005/8/layout/bProcess4"/>
    <dgm:cxn modelId="{952D0C97-48D2-45CD-BE78-0A9D01E200FF}" type="presParOf" srcId="{8B69BC98-94EF-4035-B71A-376945982CD2}" destId="{ABECD4AD-C31D-4693-B98F-5DD9AFB226B1}" srcOrd="12" destOrd="0" presId="urn:microsoft.com/office/officeart/2005/8/layout/bProcess4"/>
    <dgm:cxn modelId="{4EE13BAB-C200-41A3-A165-DB15789B4DFC}" type="presParOf" srcId="{ABECD4AD-C31D-4693-B98F-5DD9AFB226B1}" destId="{3DCA9CC9-F2F8-4E23-B4F9-B37246B3BE66}" srcOrd="0" destOrd="0" presId="urn:microsoft.com/office/officeart/2005/8/layout/bProcess4"/>
    <dgm:cxn modelId="{A5579E97-F602-47D1-A3E4-2F6298803AA8}" type="presParOf" srcId="{ABECD4AD-C31D-4693-B98F-5DD9AFB226B1}" destId="{719BCB3E-B996-4142-AEEF-737FAB585A53}" srcOrd="1" destOrd="0" presId="urn:microsoft.com/office/officeart/2005/8/layout/bProcess4"/>
    <dgm:cxn modelId="{84E90D09-B767-46E3-8F39-149D31519813}" type="presParOf" srcId="{8B69BC98-94EF-4035-B71A-376945982CD2}" destId="{D237CE8C-C624-4548-960E-2A1C044F3791}" srcOrd="13" destOrd="0" presId="urn:microsoft.com/office/officeart/2005/8/layout/bProcess4"/>
    <dgm:cxn modelId="{544ECAB4-A41C-47D5-954A-4E4819CB9004}" type="presParOf" srcId="{8B69BC98-94EF-4035-B71A-376945982CD2}" destId="{9342913D-E2D0-427D-8B8A-AD7D8ABB0648}" srcOrd="14" destOrd="0" presId="urn:microsoft.com/office/officeart/2005/8/layout/bProcess4"/>
    <dgm:cxn modelId="{3E42BDD4-C64B-4806-B69D-159FBBC58785}" type="presParOf" srcId="{9342913D-E2D0-427D-8B8A-AD7D8ABB0648}" destId="{B2755156-69FC-4059-B19C-BAEB0EA4D0F5}" srcOrd="0" destOrd="0" presId="urn:microsoft.com/office/officeart/2005/8/layout/bProcess4"/>
    <dgm:cxn modelId="{AF79B1AC-169B-43E5-96FD-FA88D6B697E1}" type="presParOf" srcId="{9342913D-E2D0-427D-8B8A-AD7D8ABB0648}" destId="{3ECA3F97-76B9-420E-8221-F18F96FCFE79}" srcOrd="1" destOrd="0" presId="urn:microsoft.com/office/officeart/2005/8/layout/bProcess4"/>
    <dgm:cxn modelId="{EC5DE74A-517B-42AF-A91F-04042099F9C3}" type="presParOf" srcId="{8B69BC98-94EF-4035-B71A-376945982CD2}" destId="{95671FDD-0A3A-475F-95E7-311E34D55031}" srcOrd="15" destOrd="0" presId="urn:microsoft.com/office/officeart/2005/8/layout/bProcess4"/>
    <dgm:cxn modelId="{B36D3F86-8C8F-4309-B700-5A51C8BDBB42}" type="presParOf" srcId="{8B69BC98-94EF-4035-B71A-376945982CD2}" destId="{04F5C9E9-C63D-45E7-B732-06412831093F}" srcOrd="16" destOrd="0" presId="urn:microsoft.com/office/officeart/2005/8/layout/bProcess4"/>
    <dgm:cxn modelId="{3201AA8F-7873-46ED-ACC8-A8A82B24B486}" type="presParOf" srcId="{04F5C9E9-C63D-45E7-B732-06412831093F}" destId="{9C12ED8B-0B6C-4CC1-A72D-63EA1081C044}" srcOrd="0" destOrd="0" presId="urn:microsoft.com/office/officeart/2005/8/layout/bProcess4"/>
    <dgm:cxn modelId="{916E5E04-5C90-4094-9DF3-FD599F9F4CCF}" type="presParOf" srcId="{04F5C9E9-C63D-45E7-B732-06412831093F}" destId="{79C2D34B-E48A-474C-9039-A3E29A20633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ACD09-FD42-4178-99F3-B73CF6D85026}">
      <dsp:nvSpPr>
        <dsp:cNvPr id="0" name=""/>
        <dsp:cNvSpPr/>
      </dsp:nvSpPr>
      <dsp:spPr>
        <a:xfrm>
          <a:off x="0" y="4700949"/>
          <a:ext cx="8997950" cy="65009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ايمن‌سازی‌ها و مشکلات ديگر را نيز بررسی کنيد</a:t>
          </a:r>
          <a:endParaRPr lang="en-US" sz="2000" kern="1200" dirty="0">
            <a:cs typeface="B Titr" pitchFamily="2" charset="-78"/>
          </a:endParaRPr>
        </a:p>
      </dsp:txBody>
      <dsp:txXfrm>
        <a:off x="0" y="4700949"/>
        <a:ext cx="8997950" cy="650099"/>
      </dsp:txXfrm>
    </dsp:sp>
    <dsp:sp modelId="{BBE9728C-EE9F-4724-A0A1-F832D7E4B9BF}">
      <dsp:nvSpPr>
        <dsp:cNvPr id="0" name=""/>
        <dsp:cNvSpPr/>
      </dsp:nvSpPr>
      <dsp:spPr>
        <a:xfrm rot="10800000">
          <a:off x="0" y="2351899"/>
          <a:ext cx="8997950" cy="2372185"/>
        </a:xfrm>
        <a:prstGeom prst="upArrowCallou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fa-IR" sz="2300" b="1" kern="1200" dirty="0" smtClean="0">
              <a:cs typeface="B Titr" pitchFamily="2" charset="-78"/>
            </a:rPr>
            <a:t>کودک را از نظر سوء تغذيه و ساير مشکلات مربوط به تغذيه مورد بررسی قرار دهيد</a:t>
          </a:r>
          <a:endParaRPr lang="en-US" sz="2300" kern="1200" dirty="0"/>
        </a:p>
      </dsp:txBody>
      <dsp:txXfrm rot="-10800000">
        <a:off x="0" y="2351899"/>
        <a:ext cx="8997950" cy="832636"/>
      </dsp:txXfrm>
    </dsp:sp>
    <dsp:sp modelId="{59C97214-959B-4ADD-979C-F33B822DE948}">
      <dsp:nvSpPr>
        <dsp:cNvPr id="0" name=""/>
        <dsp:cNvSpPr/>
      </dsp:nvSpPr>
      <dsp:spPr>
        <a:xfrm>
          <a:off x="0" y="3184536"/>
          <a:ext cx="8997950" cy="709283"/>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lvl="0" algn="ctr" defTabSz="1333500">
            <a:lnSpc>
              <a:spcPct val="90000"/>
            </a:lnSpc>
            <a:spcBef>
              <a:spcPct val="0"/>
            </a:spcBef>
            <a:spcAft>
              <a:spcPct val="35000"/>
            </a:spcAft>
          </a:pPr>
          <a:r>
            <a:rPr lang="fa-IR" sz="3000" kern="1200" dirty="0" smtClean="0">
              <a:cs typeface="B Titr" pitchFamily="2" charset="-78"/>
            </a:rPr>
            <a:t>کودک را از نظر ابتلا به اچ آي وي مورد برسی قرار دهيد</a:t>
          </a:r>
          <a:endParaRPr lang="en-US" sz="3000" kern="1200" dirty="0">
            <a:cs typeface="B Titr" pitchFamily="2" charset="-78"/>
          </a:endParaRPr>
        </a:p>
      </dsp:txBody>
      <dsp:txXfrm>
        <a:off x="0" y="3184536"/>
        <a:ext cx="8997950" cy="709283"/>
      </dsp:txXfrm>
    </dsp:sp>
    <dsp:sp modelId="{77766FF1-7D5F-480B-A0C0-D0BA003859A8}">
      <dsp:nvSpPr>
        <dsp:cNvPr id="0" name=""/>
        <dsp:cNvSpPr/>
      </dsp:nvSpPr>
      <dsp:spPr>
        <a:xfrm rot="10800000">
          <a:off x="0" y="2850"/>
          <a:ext cx="8997950" cy="2372185"/>
        </a:xfrm>
        <a:prstGeom prst="upArrowCallou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fa-IR" sz="2300" kern="1200" dirty="0" smtClean="0">
              <a:cs typeface="B Titr" pitchFamily="2" charset="-78"/>
            </a:rPr>
            <a:t>در هر بيماری مهم، کودک را از نظر نشانه‌های عمومی خطر بررسی کنيد</a:t>
          </a:r>
          <a:endParaRPr lang="en-US" sz="2300" kern="1200" dirty="0">
            <a:cs typeface="B Titr" pitchFamily="2" charset="-78"/>
          </a:endParaRPr>
        </a:p>
      </dsp:txBody>
      <dsp:txXfrm rot="-10800000">
        <a:off x="0" y="2850"/>
        <a:ext cx="8997950" cy="832636"/>
      </dsp:txXfrm>
    </dsp:sp>
    <dsp:sp modelId="{FDB9BE28-6910-4B40-AC69-35F0489846EB}">
      <dsp:nvSpPr>
        <dsp:cNvPr id="0" name=""/>
        <dsp:cNvSpPr/>
      </dsp:nvSpPr>
      <dsp:spPr>
        <a:xfrm>
          <a:off x="0" y="835487"/>
          <a:ext cx="8997950" cy="709283"/>
        </a:xfrm>
        <a:prstGeom prst="rect">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3360" tIns="38100" rIns="213360" bIns="38100" numCol="1" spcCol="1270" anchor="ctr" anchorCtr="0">
          <a:noAutofit/>
        </a:bodyPr>
        <a:lstStyle/>
        <a:p>
          <a:pPr lvl="0" algn="ctr" defTabSz="1333500" rtl="1">
            <a:lnSpc>
              <a:spcPct val="90000"/>
            </a:lnSpc>
            <a:spcBef>
              <a:spcPct val="0"/>
            </a:spcBef>
            <a:spcAft>
              <a:spcPct val="35000"/>
            </a:spcAft>
          </a:pPr>
          <a:r>
            <a:rPr lang="fa-IR" sz="3000" kern="1200" dirty="0" smtClean="0">
              <a:cs typeface="B Titr" pitchFamily="2" charset="-78"/>
            </a:rPr>
            <a:t>علائم اصلی را ارزيابی و طبقه‌بندی کنيد</a:t>
          </a:r>
          <a:endParaRPr lang="en-US" sz="3000" kern="1200" dirty="0">
            <a:cs typeface="B Titr" pitchFamily="2" charset="-78"/>
          </a:endParaRPr>
        </a:p>
      </dsp:txBody>
      <dsp:txXfrm>
        <a:off x="0" y="835487"/>
        <a:ext cx="8997950" cy="7092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219199" y="246593"/>
            <a:ext cx="7838017" cy="998007"/>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2"/>
          <p:cNvSpPr>
            <a:spLocks noGrp="1"/>
          </p:cNvSpPr>
          <p:nvPr>
            <p:ph idx="1"/>
          </p:nvPr>
        </p:nvSpPr>
        <p:spPr>
          <a:xfrm>
            <a:off x="76200" y="1388533"/>
            <a:ext cx="8997949" cy="5054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30527740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199" y="246593"/>
            <a:ext cx="7838017" cy="99800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6200" y="1388533"/>
            <a:ext cx="8997949" cy="50546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Tree>
    <p:custDataLst>
      <p:tags r:id="rId3"/>
    </p:custDataLst>
    <p:extLst>
      <p:ext uri="{BB962C8B-B14F-4D97-AF65-F5344CB8AC3E}">
        <p14:creationId xmlns:p14="http://schemas.microsoft.com/office/powerpoint/2010/main" val="3809198881"/>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1" eaLnBrk="1" latinLnBrk="0" hangingPunct="1">
        <a:lnSpc>
          <a:spcPct val="90000"/>
        </a:lnSpc>
        <a:spcBef>
          <a:spcPct val="0"/>
        </a:spcBef>
        <a:buNone/>
        <a:defRPr sz="3200" b="1" kern="1200">
          <a:solidFill>
            <a:srgbClr val="ED5441"/>
          </a:solidFill>
          <a:latin typeface="Times New Roman" panose="02020603050405020304" pitchFamily="18" charset="0"/>
          <a:ea typeface="+mj-ea"/>
          <a:cs typeface="B Titr" panose="00000700000000000000" pitchFamily="2" charset="-78"/>
        </a:defRPr>
      </a:lvl1pPr>
    </p:titleStyle>
    <p:bodyStyle>
      <a:lvl1pPr marL="228600" indent="-228600" algn="r" defTabSz="914400" rtl="1" eaLnBrk="1" latinLnBrk="0" hangingPunct="1">
        <a:lnSpc>
          <a:spcPct val="150000"/>
        </a:lnSpc>
        <a:spcBef>
          <a:spcPts val="1000"/>
        </a:spcBef>
        <a:buFont typeface="Wingdings" panose="05000000000000000000" pitchFamily="2" charset="2"/>
        <a:buChar char="q"/>
        <a:defRPr sz="1800" b="0" kern="1200">
          <a:solidFill>
            <a:schemeClr val="tx1"/>
          </a:solidFill>
          <a:latin typeface="Times New Roman" panose="02020603050405020304" pitchFamily="18" charset="0"/>
          <a:ea typeface="+mn-ea"/>
          <a:cs typeface="B Nazanin" panose="00000400000000000000" pitchFamily="2" charset="-78"/>
        </a:defRPr>
      </a:lvl1pPr>
      <a:lvl2pPr marL="685800" indent="-228600" algn="r" defTabSz="914400" rtl="1" eaLnBrk="1" latinLnBrk="0" hangingPunct="1">
        <a:lnSpc>
          <a:spcPct val="150000"/>
        </a:lnSpc>
        <a:spcBef>
          <a:spcPts val="500"/>
        </a:spcBef>
        <a:buFont typeface="Wingdings" panose="05000000000000000000" pitchFamily="2" charset="2"/>
        <a:buChar char="§"/>
        <a:defRPr sz="1800" b="0" kern="1200">
          <a:solidFill>
            <a:schemeClr val="tx1"/>
          </a:solidFill>
          <a:latin typeface="Times New Roman" panose="02020603050405020304" pitchFamily="18" charset="0"/>
          <a:ea typeface="+mn-ea"/>
          <a:cs typeface="B Nazanin" panose="00000400000000000000" pitchFamily="2" charset="-78"/>
        </a:defRPr>
      </a:lvl2pPr>
      <a:lvl3pPr marL="1143000" indent="-228600" algn="r" defTabSz="914400" rtl="1" eaLnBrk="1" latinLnBrk="0" hangingPunct="1">
        <a:lnSpc>
          <a:spcPct val="150000"/>
        </a:lnSpc>
        <a:spcBef>
          <a:spcPts val="500"/>
        </a:spcBef>
        <a:buFont typeface="Arial" panose="020B0604020202020204" pitchFamily="34" charset="0"/>
        <a:buChar char="•"/>
        <a:defRPr sz="1800" b="0" kern="1200">
          <a:solidFill>
            <a:schemeClr val="tx1"/>
          </a:solidFill>
          <a:latin typeface="Times New Roman" panose="02020603050405020304" pitchFamily="18" charset="0"/>
          <a:ea typeface="+mn-ea"/>
          <a:cs typeface="B Nazanin" panose="00000400000000000000" pitchFamily="2" charset="-78"/>
        </a:defRPr>
      </a:lvl3pPr>
      <a:lvl4pPr marL="1600200" indent="-228600" algn="l" defTabSz="914400" rtl="0" eaLnBrk="1" latinLnBrk="0" hangingPunct="1">
        <a:lnSpc>
          <a:spcPct val="100000"/>
        </a:lnSpc>
        <a:spcBef>
          <a:spcPts val="500"/>
        </a:spcBef>
        <a:buFont typeface="Arial" panose="020B0604020202020204" pitchFamily="34" charset="0"/>
        <a:buChar char="•"/>
        <a:defRPr sz="1800" b="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246593"/>
            <a:ext cx="7838017" cy="998007"/>
          </a:xfrm>
        </p:spPr>
        <p:txBody>
          <a:bodyPr/>
          <a:lstStyle/>
          <a:p>
            <a:r>
              <a:rPr lang="fa-IR"/>
              <a:t>اهداف آموزشی</a:t>
            </a:r>
            <a:endParaRPr lang="en-US" dirty="0"/>
          </a:p>
        </p:txBody>
      </p:sp>
      <p:sp>
        <p:nvSpPr>
          <p:cNvPr id="4" name="Subtitle 2"/>
          <p:cNvSpPr txBox="1">
            <a:spLocks/>
          </p:cNvSpPr>
          <p:nvPr/>
        </p:nvSpPr>
        <p:spPr>
          <a:xfrm>
            <a:off x="142875" y="1292664"/>
            <a:ext cx="8914341" cy="5231961"/>
          </a:xfrm>
          <a:prstGeom prst="rect">
            <a:avLst/>
          </a:prstGeom>
        </p:spPr>
        <p:txBody>
          <a:bodyPr vert="horz" lIns="91440" tIns="45720" rIns="91440" bIns="45720" rtlCol="0">
            <a:normAutofit/>
          </a:bodyPr>
          <a:lstStyle>
            <a:lvl1pPr marL="228600" indent="-228600" algn="just" defTabSz="914400" rtl="1" eaLnBrk="1" latinLnBrk="0" hangingPunct="1">
              <a:lnSpc>
                <a:spcPct val="90000"/>
              </a:lnSpc>
              <a:spcBef>
                <a:spcPts val="1000"/>
              </a:spcBef>
              <a:buFont typeface="Wingdings" panose="05000000000000000000" pitchFamily="2" charset="2"/>
              <a:buChar char="q"/>
              <a:defRPr sz="2400" kern="1200">
                <a:solidFill>
                  <a:schemeClr val="tx1"/>
                </a:solidFill>
                <a:latin typeface="+mj-lt"/>
                <a:ea typeface="+mn-ea"/>
                <a:cs typeface="B Nazanin" panose="00000400000000000000" pitchFamily="2" charset="-78"/>
              </a:defRPr>
            </a:lvl1pPr>
            <a:lvl2pPr marL="685800" indent="-228600" algn="just" defTabSz="914400" rtl="1" eaLnBrk="1" latinLnBrk="0" hangingPunct="1">
              <a:lnSpc>
                <a:spcPct val="90000"/>
              </a:lnSpc>
              <a:spcBef>
                <a:spcPts val="500"/>
              </a:spcBef>
              <a:buFont typeface="Wingdings" panose="05000000000000000000" pitchFamily="2" charset="2"/>
              <a:buChar char="§"/>
              <a:defRPr sz="2400" kern="1200">
                <a:solidFill>
                  <a:schemeClr val="tx1"/>
                </a:solidFill>
                <a:latin typeface="+mj-lt"/>
                <a:ea typeface="+mn-ea"/>
                <a:cs typeface="B Nazanin" panose="00000400000000000000" pitchFamily="2" charset="-78"/>
              </a:defRPr>
            </a:lvl2pPr>
            <a:lvl3pPr marL="1143000" indent="-228600" algn="just"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B Nazanin" panose="00000400000000000000" pitchFamily="2" charset="-78"/>
              </a:defRPr>
            </a:lvl3pPr>
            <a:lvl4pPr marL="1600200" indent="-228600" algn="just"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B Nazanin" panose="00000400000000000000" pitchFamily="2" charset="-78"/>
              </a:defRPr>
            </a:lvl4pPr>
            <a:lvl5pPr marL="2057400" indent="-228600" algn="just"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B Nazanin" panose="00000400000000000000" pitchFamily="2" charset="-78"/>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r>
              <a:rPr lang="fa-IR" sz="2800" b="1" dirty="0"/>
              <a:t>از فراگیران انتظار می رود در پایان این بخش بتوانند:</a:t>
            </a:r>
          </a:p>
          <a:p>
            <a:pPr lvl="0"/>
            <a:r>
              <a:rPr lang="fa-IR" sz="2800" dirty="0"/>
              <a:t>شرح </a:t>
            </a:r>
            <a:r>
              <a:rPr lang="fa-IR" sz="2800" dirty="0" smtClean="0"/>
              <a:t>دهند </a:t>
            </a:r>
            <a:r>
              <a:rPr lang="fa-IR" sz="2800" dirty="0"/>
              <a:t>کودکان چگونه مبتلا </a:t>
            </a:r>
            <a:r>
              <a:rPr lang="fa-IR" sz="2800" dirty="0" smtClean="0"/>
              <a:t>به</a:t>
            </a:r>
            <a:r>
              <a:rPr lang="en-US" sz="2800" dirty="0" smtClean="0"/>
              <a:t>”</a:t>
            </a:r>
            <a:r>
              <a:rPr lang="fa-IR" sz="2800" dirty="0" smtClean="0"/>
              <a:t> </a:t>
            </a:r>
            <a:r>
              <a:rPr lang="fa-IR" sz="2800" dirty="0"/>
              <a:t>اچ آوي </a:t>
            </a:r>
            <a:r>
              <a:rPr lang="fa-IR" sz="2800" dirty="0" smtClean="0"/>
              <a:t>وي</a:t>
            </a:r>
            <a:r>
              <a:rPr lang="en-US" sz="2800" dirty="0" smtClean="0"/>
              <a:t>”</a:t>
            </a:r>
            <a:r>
              <a:rPr lang="fa-IR" sz="2800" dirty="0" smtClean="0"/>
              <a:t> می‌شوند</a:t>
            </a:r>
          </a:p>
          <a:p>
            <a:pPr lvl="0"/>
            <a:r>
              <a:rPr lang="fa-IR" sz="2800" dirty="0" smtClean="0"/>
              <a:t>ضرورت ارزیابی </a:t>
            </a:r>
            <a:r>
              <a:rPr lang="en-US" sz="2800" dirty="0" smtClean="0"/>
              <a:t>“</a:t>
            </a:r>
            <a:r>
              <a:rPr lang="fa-IR" sz="2800" dirty="0" smtClean="0"/>
              <a:t>اچ آی وی</a:t>
            </a:r>
            <a:r>
              <a:rPr lang="en-US" sz="2800" dirty="0" smtClean="0"/>
              <a:t>”</a:t>
            </a:r>
            <a:r>
              <a:rPr lang="fa-IR" sz="2800" dirty="0" smtClean="0"/>
              <a:t> را در کودکان بدانند</a:t>
            </a:r>
            <a:endParaRPr lang="en-US" sz="2800" dirty="0"/>
          </a:p>
          <a:p>
            <a:pPr lvl="0"/>
            <a:r>
              <a:rPr lang="fa-IR" sz="2800" dirty="0"/>
              <a:t>کودک دچار </a:t>
            </a:r>
            <a:r>
              <a:rPr lang="en-US" sz="2800" dirty="0" smtClean="0"/>
              <a:t>“</a:t>
            </a:r>
            <a:r>
              <a:rPr lang="fa-IR" sz="2800" dirty="0" smtClean="0"/>
              <a:t>اچ </a:t>
            </a:r>
            <a:r>
              <a:rPr lang="fa-IR" sz="2800" dirty="0"/>
              <a:t>آوي </a:t>
            </a:r>
            <a:r>
              <a:rPr lang="fa-IR" sz="2800" dirty="0" smtClean="0"/>
              <a:t>وي</a:t>
            </a:r>
            <a:r>
              <a:rPr lang="en-US" sz="2800" dirty="0" smtClean="0"/>
              <a:t>”</a:t>
            </a:r>
            <a:r>
              <a:rPr lang="fa-IR" sz="2800" dirty="0" smtClean="0"/>
              <a:t>را </a:t>
            </a:r>
            <a:r>
              <a:rPr lang="fa-IR" sz="2800" dirty="0"/>
              <a:t>ارزيابی و طبقه‌بندی </a:t>
            </a:r>
            <a:r>
              <a:rPr lang="fa-IR" sz="2800" dirty="0" smtClean="0"/>
              <a:t>کنند</a:t>
            </a:r>
            <a:endParaRPr lang="en-US" sz="2800" dirty="0"/>
          </a:p>
          <a:p>
            <a:pPr lvl="0"/>
            <a:r>
              <a:rPr lang="fa-IR" sz="2800" dirty="0"/>
              <a:t>شيرخوار خردسال </a:t>
            </a:r>
            <a:r>
              <a:rPr lang="fa-IR" sz="2800" dirty="0" smtClean="0"/>
              <a:t>دچار</a:t>
            </a:r>
            <a:r>
              <a:rPr lang="en-US" sz="2800" dirty="0" smtClean="0"/>
              <a:t>”</a:t>
            </a:r>
            <a:r>
              <a:rPr lang="fa-IR" sz="2800" dirty="0" smtClean="0"/>
              <a:t> </a:t>
            </a:r>
            <a:r>
              <a:rPr lang="fa-IR" sz="2800" dirty="0"/>
              <a:t>اچ آوي </a:t>
            </a:r>
            <a:r>
              <a:rPr lang="fa-IR" sz="2800" dirty="0" smtClean="0"/>
              <a:t>وي</a:t>
            </a:r>
            <a:r>
              <a:rPr lang="en-US" sz="2800" dirty="0" smtClean="0"/>
              <a:t>”</a:t>
            </a:r>
            <a:r>
              <a:rPr lang="fa-IR" sz="2800" dirty="0" smtClean="0"/>
              <a:t> </a:t>
            </a:r>
            <a:r>
              <a:rPr lang="fa-IR" sz="2800" dirty="0"/>
              <a:t>را ارزيابی و طبقه‌بندی </a:t>
            </a:r>
            <a:r>
              <a:rPr lang="fa-IR" sz="2800" dirty="0" smtClean="0"/>
              <a:t>کنند</a:t>
            </a:r>
            <a:endParaRPr lang="en-US" sz="2800" dirty="0"/>
          </a:p>
          <a:p>
            <a:pPr lvl="0"/>
            <a:r>
              <a:rPr lang="fa-IR" sz="2800" dirty="0"/>
              <a:t>مراقبت‌ها از  کودکان در معرض دچار عفونت اچ آی وی که تحت درمان دارويي نيستند را پيگيری </a:t>
            </a:r>
            <a:r>
              <a:rPr lang="fa-IR" sz="2800" dirty="0" smtClean="0"/>
              <a:t>نمايند</a:t>
            </a:r>
            <a:r>
              <a:rPr lang="en-US" sz="2800" dirty="0" smtClean="0"/>
              <a:t>.</a:t>
            </a:r>
          </a:p>
          <a:p>
            <a:pPr lvl="0"/>
            <a:r>
              <a:rPr lang="fa-IR" sz="2800" dirty="0" smtClean="0"/>
              <a:t>اصول </a:t>
            </a:r>
            <a:r>
              <a:rPr lang="fa-IR" sz="2800" dirty="0"/>
              <a:t>درمان و پيگيری مناسب مراقبت‌ها را توضيح </a:t>
            </a:r>
            <a:r>
              <a:rPr lang="fa-IR" sz="2800" dirty="0" smtClean="0"/>
              <a:t>دهند</a:t>
            </a:r>
          </a:p>
        </p:txBody>
      </p:sp>
    </p:spTree>
    <p:custDataLst>
      <p:tags r:id="rId1"/>
    </p:custDataLst>
    <p:extLst>
      <p:ext uri="{BB962C8B-B14F-4D97-AF65-F5344CB8AC3E}">
        <p14:creationId xmlns:p14="http://schemas.microsoft.com/office/powerpoint/2010/main" val="1902816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297" y="246593"/>
            <a:ext cx="8192920" cy="998007"/>
          </a:xfrm>
        </p:spPr>
        <p:txBody>
          <a:bodyPr/>
          <a:lstStyle/>
          <a:p>
            <a:r>
              <a:rPr lang="fa-IR" dirty="0"/>
              <a:t>بهترين آزمايش‌ها برای اچ آي وي </a:t>
            </a:r>
            <a:r>
              <a:rPr lang="fa-IR" dirty="0" smtClean="0"/>
              <a:t> در کودکان چیست؟</a:t>
            </a:r>
            <a:endParaRPr lang="en-US" dirty="0"/>
          </a:p>
        </p:txBody>
      </p:sp>
      <p:sp>
        <p:nvSpPr>
          <p:cNvPr id="6" name="Content Placeholder 5"/>
          <p:cNvSpPr>
            <a:spLocks noGrp="1"/>
          </p:cNvSpPr>
          <p:nvPr>
            <p:ph idx="1"/>
          </p:nvPr>
        </p:nvSpPr>
        <p:spPr/>
        <p:txBody>
          <a:bodyPr>
            <a:normAutofit lnSpcReduction="10000"/>
          </a:bodyPr>
          <a:lstStyle/>
          <a:p>
            <a:pPr algn="just"/>
            <a:r>
              <a:rPr lang="fa-IR" sz="2400" dirty="0" smtClean="0"/>
              <a:t>برای </a:t>
            </a:r>
            <a:r>
              <a:rPr lang="fa-IR" sz="2400" dirty="0"/>
              <a:t>پی بردن به وضعيت اچ آی وی در </a:t>
            </a:r>
            <a:r>
              <a:rPr lang="fa-IR" sz="2400" b="1" u="sng" dirty="0"/>
              <a:t>کودک 18 ماهه و بزرگتر </a:t>
            </a:r>
            <a:r>
              <a:rPr lang="fa-IR" sz="2400" dirty="0"/>
              <a:t>از </a:t>
            </a:r>
            <a:r>
              <a:rPr lang="fa-IR" sz="2400" b="1" dirty="0"/>
              <a:t>آزمايش سرمی</a:t>
            </a:r>
            <a:r>
              <a:rPr lang="fa-IR" sz="2400" dirty="0"/>
              <a:t> استفاده کنيد. اگر جواب اين </a:t>
            </a:r>
            <a:r>
              <a:rPr lang="fa-IR" sz="2400" b="1" dirty="0"/>
              <a:t>آزمايش مثبت</a:t>
            </a:r>
            <a:r>
              <a:rPr lang="fa-IR" sz="2400" dirty="0"/>
              <a:t> بود، به معنای آلودگی کودک به اچ آي وي است. </a:t>
            </a:r>
            <a:endParaRPr lang="en-US" sz="2400" dirty="0"/>
          </a:p>
          <a:p>
            <a:pPr algn="just"/>
            <a:r>
              <a:rPr lang="fa-IR" sz="2400" b="1" u="sng" dirty="0"/>
              <a:t>در کودک زير 18 ماه </a:t>
            </a:r>
            <a:r>
              <a:rPr lang="fa-IR" sz="2400" b="1" dirty="0" smtClean="0"/>
              <a:t>آزمايش </a:t>
            </a:r>
            <a:r>
              <a:rPr lang="fa-IR" sz="2400" b="1" dirty="0"/>
              <a:t>ويروس‌شناسی (</a:t>
            </a:r>
            <a:r>
              <a:rPr lang="en-US" sz="2400" b="1" dirty="0"/>
              <a:t>PCR</a:t>
            </a:r>
            <a:r>
              <a:rPr lang="fa-IR" sz="2400" b="1" dirty="0"/>
              <a:t>) </a:t>
            </a:r>
            <a:r>
              <a:rPr lang="fa-IR" sz="2400" dirty="0"/>
              <a:t>تنها روش قابل اعتماد برای پی بردن به وضعيت کودک زير 18 ماه از نظر اچ آي وي است. اين آزمايش خود ويروس را در خون کودک پيدا می‌کند.</a:t>
            </a:r>
            <a:endParaRPr lang="en-US" sz="2400" dirty="0"/>
          </a:p>
          <a:p>
            <a:pPr algn="ctr"/>
            <a:r>
              <a:rPr lang="fa-IR" sz="2400" dirty="0"/>
              <a:t>به خاطر داشته باشيد که آزمايشات سرمی وضعيت اچ آي وي در اين گروه سنی را مشخص نمی‌کنند. دليل‌اش اين است که ممکن است آنتی‌بادی‌های وارد شده از مادر به بدن کودک از راه جفت به آن راه پيدا کرده باشد. از اين رو، آزمايش سرمی مثبت ممکن است تنها به ما </a:t>
            </a:r>
            <a:r>
              <a:rPr lang="fa-IR" sz="2400" dirty="0" smtClean="0"/>
              <a:t>         بگويد </a:t>
            </a:r>
            <a:r>
              <a:rPr lang="fa-IR" sz="2400" dirty="0"/>
              <a:t>کودک در معرض اچ آي وي بوده و نه اين که دچارعفونت اچ آي وي است.</a:t>
            </a:r>
            <a:endParaRPr lang="en-US" sz="2400" dirty="0"/>
          </a:p>
          <a:p>
            <a:endParaRPr lang="en-US" dirty="0"/>
          </a:p>
        </p:txBody>
      </p:sp>
    </p:spTree>
    <p:extLst>
      <p:ext uri="{BB962C8B-B14F-4D97-AF65-F5344CB8AC3E}">
        <p14:creationId xmlns:p14="http://schemas.microsoft.com/office/powerpoint/2010/main" val="2241469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تفسیرآزمایش سرمی در شیر خوار زیر 18 ماه</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0528" y="1402915"/>
            <a:ext cx="8608600" cy="3727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347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597" y="554636"/>
            <a:ext cx="8442619" cy="689964"/>
          </a:xfrm>
        </p:spPr>
        <p:txBody>
          <a:bodyPr>
            <a:normAutofit fontScale="90000"/>
          </a:bodyPr>
          <a:lstStyle/>
          <a:p>
            <a:r>
              <a:rPr lang="fa-IR" dirty="0" smtClean="0"/>
              <a:t>ارزیابی اچ آی وی</a:t>
            </a:r>
            <a:br>
              <a:rPr lang="fa-IR" dirty="0" smtClean="0"/>
            </a:br>
            <a:r>
              <a:rPr lang="fa-IR" sz="2200" dirty="0">
                <a:solidFill>
                  <a:schemeClr val="tx1"/>
                </a:solidFill>
                <a:cs typeface="B Mitra" panose="00000400000000000000" pitchFamily="2" charset="-78"/>
              </a:rPr>
              <a:t>براى هر کودک بیمار پس از انجام سایر ارزیابیها، کودک را از نظر احتمال ابتلا به سندرم نقص سیستم ایمنی </a:t>
            </a:r>
            <a:r>
              <a:rPr lang="fa-IR" sz="2200" dirty="0" smtClean="0">
                <a:solidFill>
                  <a:schemeClr val="tx1"/>
                </a:solidFill>
                <a:cs typeface="B Mitra" panose="00000400000000000000" pitchFamily="2" charset="-78"/>
              </a:rPr>
              <a:t>(</a:t>
            </a:r>
            <a:r>
              <a:rPr lang="en-US" sz="2200" dirty="0">
                <a:solidFill>
                  <a:schemeClr val="tx1"/>
                </a:solidFill>
                <a:cs typeface="B Mitra" panose="00000400000000000000" pitchFamily="2" charset="-78"/>
              </a:rPr>
              <a:t>HIV/AIDS</a:t>
            </a:r>
            <a:r>
              <a:rPr lang="fa-IR" sz="2200" dirty="0" smtClean="0">
                <a:solidFill>
                  <a:schemeClr val="tx1"/>
                </a:solidFill>
                <a:cs typeface="B Mitra" panose="00000400000000000000" pitchFamily="2" charset="-78"/>
              </a:rPr>
              <a:t>)</a:t>
            </a:r>
            <a:r>
              <a:rPr lang="en-US" sz="2200" dirty="0" smtClean="0">
                <a:solidFill>
                  <a:schemeClr val="tx1"/>
                </a:solidFill>
                <a:cs typeface="B Mitra" panose="00000400000000000000" pitchFamily="2" charset="-78"/>
              </a:rPr>
              <a:t> </a:t>
            </a:r>
            <a:r>
              <a:rPr lang="fa-IR" sz="2200" dirty="0" smtClean="0">
                <a:solidFill>
                  <a:schemeClr val="tx1"/>
                </a:solidFill>
                <a:cs typeface="B Mitra" panose="00000400000000000000" pitchFamily="2" charset="-78"/>
              </a:rPr>
              <a:t>ارزیابی </a:t>
            </a:r>
            <a:r>
              <a:rPr lang="fa-IR" sz="2200" dirty="0">
                <a:solidFill>
                  <a:schemeClr val="tx1"/>
                </a:solidFill>
                <a:cs typeface="B Mitra" panose="00000400000000000000" pitchFamily="2" charset="-78"/>
              </a:rPr>
              <a:t>کنید </a:t>
            </a:r>
            <a:r>
              <a:rPr lang="fa-IR" dirty="0"/>
              <a:t/>
            </a:r>
            <a:br>
              <a:rPr lang="fa-I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0028518"/>
              </p:ext>
            </p:extLst>
          </p:nvPr>
        </p:nvGraphicFramePr>
        <p:xfrm>
          <a:off x="76200" y="1389063"/>
          <a:ext cx="8997950" cy="505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4182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97171856"/>
              </p:ext>
            </p:extLst>
          </p:nvPr>
        </p:nvGraphicFramePr>
        <p:xfrm>
          <a:off x="76200" y="413360"/>
          <a:ext cx="8997950" cy="6030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87682" y="6172758"/>
            <a:ext cx="8467595" cy="584775"/>
          </a:xfrm>
          <a:prstGeom prst="rect">
            <a:avLst/>
          </a:prstGeom>
        </p:spPr>
        <p:txBody>
          <a:bodyPr wrap="square">
            <a:spAutoFit/>
          </a:bodyPr>
          <a:lstStyle/>
          <a:p>
            <a:pPr algn="ctr" rtl="1"/>
            <a:r>
              <a:rPr lang="fa-IR" sz="1600" b="1" dirty="0">
                <a:cs typeface="B Mitra" pitchFamily="2" charset="-78"/>
              </a:rPr>
              <a:t>روش انجام تست </a:t>
            </a:r>
            <a:r>
              <a:rPr lang="en-US" sz="1600" b="1" dirty="0">
                <a:cs typeface="B Mitra" pitchFamily="2" charset="-78"/>
              </a:rPr>
              <a:t>PITC </a:t>
            </a:r>
            <a:r>
              <a:rPr lang="fa-IR" sz="1600" b="1" dirty="0">
                <a:cs typeface="B Mitra" pitchFamily="2" charset="-78"/>
              </a:rPr>
              <a:t>است و معمولا بیمارستان های منطقه مرا کز مبارزه با سل و شیرخوارگاه ها دااری امکان انجام تست سریع می باشند.</a:t>
            </a:r>
            <a:endParaRPr lang="en-US" sz="1600" b="1" dirty="0">
              <a:cs typeface="B Mitra" pitchFamily="2" charset="-78"/>
            </a:endParaRPr>
          </a:p>
        </p:txBody>
      </p:sp>
    </p:spTree>
    <p:extLst>
      <p:ext uri="{BB962C8B-B14F-4D97-AF65-F5344CB8AC3E}">
        <p14:creationId xmlns:p14="http://schemas.microsoft.com/office/powerpoint/2010/main" val="2550824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246593"/>
            <a:ext cx="7838017" cy="517905"/>
          </a:xfrm>
        </p:spPr>
        <p:txBody>
          <a:bodyPr>
            <a:normAutofit fontScale="90000"/>
          </a:bodyPr>
          <a:lstStyle/>
          <a:p>
            <a:r>
              <a:rPr lang="fa-IR" dirty="0" smtClean="0"/>
              <a:t>تمرین</a:t>
            </a:r>
            <a:endParaRPr lang="en-US" dirty="0"/>
          </a:p>
        </p:txBody>
      </p:sp>
      <p:sp>
        <p:nvSpPr>
          <p:cNvPr id="3" name="Content Placeholder 2"/>
          <p:cNvSpPr>
            <a:spLocks noGrp="1"/>
          </p:cNvSpPr>
          <p:nvPr>
            <p:ph idx="1"/>
          </p:nvPr>
        </p:nvSpPr>
        <p:spPr>
          <a:xfrm>
            <a:off x="76200" y="764498"/>
            <a:ext cx="8997949" cy="5678635"/>
          </a:xfrm>
        </p:spPr>
        <p:txBody>
          <a:bodyPr/>
          <a:lstStyle/>
          <a:p>
            <a:pPr algn="just"/>
            <a:r>
              <a:rPr lang="fa-IR" sz="2000" b="1" dirty="0"/>
              <a:t>پيتر 6 ماهه است. مادرش لونژيل او را به دليل سرفه در سه روز اخير به درمانگاه شما آورده است. هيچ نشانه‌ای از وجود خطر به طور کلی ديده نمی‌شود. تنفس‌اش 54 بار در دقيقه است، ولی تورفتگی قفسه سينه يا خرخر و وزوز شنيده نمی‌شود. اسهال، تب يا مشکلی در گوش ندارد. وزنش </a:t>
            </a:r>
            <a:r>
              <a:rPr lang="en-US" sz="2000" b="1" dirty="0" smtClean="0"/>
              <a:t>kg</a:t>
            </a:r>
            <a:r>
              <a:rPr lang="fa-IR" sz="2000" b="1" dirty="0" smtClean="0"/>
              <a:t>7.2و </a:t>
            </a:r>
            <a:r>
              <a:rPr lang="fa-IR" sz="2000" b="1" dirty="0"/>
              <a:t>حرارت بدنش </a:t>
            </a:r>
            <a:r>
              <a:rPr lang="fa-IR" sz="2000" b="1" dirty="0" smtClean="0"/>
              <a:t>37.5 </a:t>
            </a:r>
            <a:r>
              <a:rPr lang="fa-IR" sz="2000" b="1" dirty="0"/>
              <a:t>درجه است. به تازگی به مادر گفته شده که دچار عفونت اچ آي وي و در درمانگاه ديگری تحت مراقبت است. </a:t>
            </a:r>
          </a:p>
          <a:p>
            <a:pPr algn="just"/>
            <a:r>
              <a:rPr lang="fa-IR" sz="2000" b="1" dirty="0"/>
              <a:t>چگونه پيتر را ارزيابی و طبقه‌بندی می‌کنيد؟</a:t>
            </a:r>
          </a:p>
          <a:p>
            <a:pPr marL="0" indent="0" algn="just">
              <a:buNone/>
            </a:pPr>
            <a:r>
              <a:rPr lang="fa-IR" sz="2000" b="1" dirty="0"/>
              <a:t>اولا، </a:t>
            </a:r>
            <a:r>
              <a:rPr lang="fa-IR" sz="2000" b="1" dirty="0" smtClean="0"/>
              <a:t>علائم و نشانه های کودک را بررسی کنید. </a:t>
            </a:r>
            <a:r>
              <a:rPr lang="fa-IR" sz="2000" b="1" dirty="0"/>
              <a:t>سپس، سرفه وی را مورد ارزيابی قرار می‌دهيد: تنفس تند دارد، ولی بدون هيچ علامت ديگر. بيماری او را عفونت ريه (پنومونی) طبقه‌بندی می‌کنيد، نه اسهال، تب و يا مشکلات گوش. وزنش برای سن‌‌اش پايين نيست. لونژيل می‌گويد تا 4 ماهگی به او شير خودش را می‌داده است</a:t>
            </a:r>
            <a:r>
              <a:rPr lang="fa-IR" sz="2000" b="1" dirty="0" smtClean="0"/>
              <a:t>.</a:t>
            </a:r>
          </a:p>
          <a:p>
            <a:endParaRPr lang="en-US" dirty="0"/>
          </a:p>
        </p:txBody>
      </p:sp>
    </p:spTree>
    <p:extLst>
      <p:ext uri="{BB962C8B-B14F-4D97-AF65-F5344CB8AC3E}">
        <p14:creationId xmlns:p14="http://schemas.microsoft.com/office/powerpoint/2010/main" val="308141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ارزیابی پیتر</a:t>
            </a:r>
            <a:endParaRPr lang="en-US" dirty="0"/>
          </a:p>
        </p:txBody>
      </p:sp>
      <p:pic>
        <p:nvPicPr>
          <p:cNvPr id="4" name="Content Placeholder 3"/>
          <p:cNvPicPr>
            <a:picLocks noGrp="1" noChangeAspect="1"/>
          </p:cNvPicPr>
          <p:nvPr>
            <p:ph idx="1"/>
          </p:nvPr>
        </p:nvPicPr>
        <p:blipFill>
          <a:blip r:embed="rId2"/>
          <a:stretch>
            <a:fillRect/>
          </a:stretch>
        </p:blipFill>
        <p:spPr>
          <a:xfrm>
            <a:off x="76200" y="2447185"/>
            <a:ext cx="8997950" cy="2938355"/>
          </a:xfrm>
          <a:prstGeom prst="rect">
            <a:avLst/>
          </a:prstGeom>
        </p:spPr>
      </p:pic>
      <p:pic>
        <p:nvPicPr>
          <p:cNvPr id="5" name="Picture 4"/>
          <p:cNvPicPr>
            <a:picLocks noChangeAspect="1"/>
          </p:cNvPicPr>
          <p:nvPr/>
        </p:nvPicPr>
        <p:blipFill>
          <a:blip r:embed="rId3"/>
          <a:stretch>
            <a:fillRect/>
          </a:stretch>
        </p:blipFill>
        <p:spPr>
          <a:xfrm>
            <a:off x="589138" y="1324639"/>
            <a:ext cx="8468078" cy="1042506"/>
          </a:xfrm>
          <a:prstGeom prst="rect">
            <a:avLst/>
          </a:prstGeom>
        </p:spPr>
      </p:pic>
    </p:spTree>
    <p:extLst>
      <p:ext uri="{BB962C8B-B14F-4D97-AF65-F5344CB8AC3E}">
        <p14:creationId xmlns:p14="http://schemas.microsoft.com/office/powerpoint/2010/main" val="674139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منابع</a:t>
            </a:r>
            <a:endParaRPr lang="en-US" dirty="0"/>
          </a:p>
        </p:txBody>
      </p:sp>
      <p:sp>
        <p:nvSpPr>
          <p:cNvPr id="3" name="Content Placeholder 2"/>
          <p:cNvSpPr>
            <a:spLocks noGrp="1"/>
          </p:cNvSpPr>
          <p:nvPr>
            <p:ph idx="1"/>
          </p:nvPr>
        </p:nvSpPr>
        <p:spPr/>
        <p:txBody>
          <a:bodyPr/>
          <a:lstStyle/>
          <a:p>
            <a:r>
              <a:rPr lang="fa-IR" sz="3200" b="1" dirty="0">
                <a:solidFill>
                  <a:schemeClr val="bg2">
                    <a:lumMod val="50000"/>
                  </a:schemeClr>
                </a:solidFill>
                <a:ea typeface="+mj-ea"/>
                <a:cs typeface="B Titr" panose="00000700000000000000" pitchFamily="2" charset="-78"/>
              </a:rPr>
              <a:t>بوکلت چارت مراقبتهای ادغام یافته ناخوشی های اطفال(غیر پزشک</a:t>
            </a:r>
            <a:r>
              <a:rPr lang="fa-IR" sz="3200" b="1" dirty="0" smtClean="0">
                <a:solidFill>
                  <a:schemeClr val="bg2">
                    <a:lumMod val="50000"/>
                  </a:schemeClr>
                </a:solidFill>
                <a:ea typeface="+mj-ea"/>
                <a:cs typeface="B Titr" panose="00000700000000000000" pitchFamily="2" charset="-78"/>
              </a:rPr>
              <a:t>)</a:t>
            </a:r>
          </a:p>
          <a:p>
            <a:r>
              <a:rPr lang="fa-IR" sz="3200" b="1" dirty="0" smtClean="0">
                <a:solidFill>
                  <a:schemeClr val="bg2">
                    <a:lumMod val="50000"/>
                  </a:schemeClr>
                </a:solidFill>
                <a:ea typeface="+mj-ea"/>
                <a:cs typeface="B Titr" panose="00000700000000000000" pitchFamily="2" charset="-78"/>
              </a:rPr>
              <a:t>ترجمه </a:t>
            </a:r>
            <a:r>
              <a:rPr lang="en-US" sz="3200" b="1" dirty="0">
                <a:solidFill>
                  <a:schemeClr val="bg2">
                    <a:lumMod val="50000"/>
                  </a:schemeClr>
                </a:solidFill>
                <a:ea typeface="+mj-ea"/>
                <a:cs typeface="B Titr" panose="00000700000000000000" pitchFamily="2" charset="-78"/>
              </a:rPr>
              <a:t>IMCI</a:t>
            </a:r>
            <a:r>
              <a:rPr lang="fa-IR" sz="3200" b="1" dirty="0">
                <a:solidFill>
                  <a:schemeClr val="bg2">
                    <a:lumMod val="50000"/>
                  </a:schemeClr>
                </a:solidFill>
                <a:ea typeface="+mj-ea"/>
                <a:cs typeface="B Titr" panose="00000700000000000000" pitchFamily="2" charset="-78"/>
              </a:rPr>
              <a:t> 2014(راهنمای </a:t>
            </a:r>
            <a:r>
              <a:rPr lang="fa-IR" sz="3200" b="1" dirty="0" smtClean="0">
                <a:solidFill>
                  <a:schemeClr val="bg2">
                    <a:lumMod val="50000"/>
                  </a:schemeClr>
                </a:solidFill>
                <a:ea typeface="+mj-ea"/>
                <a:cs typeface="B Titr" panose="00000700000000000000" pitchFamily="2" charset="-78"/>
              </a:rPr>
              <a:t>ایدز)</a:t>
            </a:r>
            <a:r>
              <a:rPr lang="fa-IR" sz="3200" b="1" dirty="0">
                <a:solidFill>
                  <a:srgbClr val="ED5441"/>
                </a:solidFill>
                <a:ea typeface="+mj-ea"/>
                <a:cs typeface="B Titr" panose="00000700000000000000" pitchFamily="2" charset="-78"/>
              </a:rPr>
              <a:t/>
            </a:r>
            <a:br>
              <a:rPr lang="fa-IR" sz="3200" b="1" dirty="0">
                <a:solidFill>
                  <a:srgbClr val="ED5441"/>
                </a:solidFill>
                <a:ea typeface="+mj-ea"/>
                <a:cs typeface="B Titr" panose="00000700000000000000" pitchFamily="2" charset="-78"/>
              </a:rPr>
            </a:br>
            <a:endParaRPr lang="en-US" dirty="0"/>
          </a:p>
        </p:txBody>
      </p:sp>
    </p:spTree>
    <p:extLst>
      <p:ext uri="{BB962C8B-B14F-4D97-AF65-F5344CB8AC3E}">
        <p14:creationId xmlns:p14="http://schemas.microsoft.com/office/powerpoint/2010/main" val="58847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77" y="882806"/>
            <a:ext cx="8698369" cy="788387"/>
          </a:xfrm>
        </p:spPr>
        <p:txBody>
          <a:bodyPr>
            <a:normAutofit/>
          </a:bodyPr>
          <a:lstStyle/>
          <a:p>
            <a:r>
              <a:rPr lang="fa-IR" sz="2400" dirty="0">
                <a:solidFill>
                  <a:schemeClr val="accent2">
                    <a:lumMod val="75000"/>
                  </a:schemeClr>
                </a:solidFill>
                <a:ea typeface="Calibri"/>
              </a:rPr>
              <a:t>راهبرد مراقبت‌هاي ادغام‌يافته ناخوشي‌هاي اطفال (مانا) </a:t>
            </a:r>
            <a:r>
              <a:rPr lang="fa-IR" sz="2400" dirty="0" smtClean="0">
                <a:solidFill>
                  <a:schemeClr val="accent2">
                    <a:lumMod val="75000"/>
                  </a:schemeClr>
                </a:solidFill>
                <a:ea typeface="Calibri"/>
              </a:rPr>
              <a:t>برای </a:t>
            </a:r>
            <a:r>
              <a:rPr lang="fa-IR" sz="2400" dirty="0">
                <a:solidFill>
                  <a:schemeClr val="accent2">
                    <a:lumMod val="75000"/>
                  </a:schemeClr>
                </a:solidFill>
                <a:ea typeface="Calibri"/>
              </a:rPr>
              <a:t>اچ آي </a:t>
            </a:r>
            <a:r>
              <a:rPr lang="fa-IR" sz="2400" dirty="0" smtClean="0">
                <a:solidFill>
                  <a:schemeClr val="accent2">
                    <a:lumMod val="75000"/>
                  </a:schemeClr>
                </a:solidFill>
                <a:ea typeface="Calibri"/>
              </a:rPr>
              <a:t>وي/ایدز </a:t>
            </a:r>
            <a:endParaRPr lang="en-US" sz="2400" dirty="0">
              <a:solidFill>
                <a:schemeClr val="accent2">
                  <a:lumMod val="75000"/>
                </a:schemeClr>
              </a:solidFill>
            </a:endParaRPr>
          </a:p>
        </p:txBody>
      </p:sp>
      <p:sp>
        <p:nvSpPr>
          <p:cNvPr id="3" name="Content Placeholder 2"/>
          <p:cNvSpPr>
            <a:spLocks noGrp="1"/>
          </p:cNvSpPr>
          <p:nvPr>
            <p:ph idx="1"/>
          </p:nvPr>
        </p:nvSpPr>
        <p:spPr>
          <a:xfrm>
            <a:off x="76200" y="1578279"/>
            <a:ext cx="8997949" cy="4864854"/>
          </a:xfrm>
        </p:spPr>
        <p:txBody>
          <a:bodyPr>
            <a:normAutofit/>
          </a:bodyPr>
          <a:lstStyle/>
          <a:p>
            <a:pPr algn="just"/>
            <a:r>
              <a:rPr lang="fa-IR" sz="2400" dirty="0"/>
              <a:t>راهبرد مراقبت‌هاي ادغام‌يافته ناخوشي‌هاي اطفال (مانا) برای کمک به کارکنان بهداشتی در پی بردن به مشکلات بهداشتی شايع نزد کودکان طراحی شده و به علاوه کمک می‌کند به مسائل و موضوعات زمينه‌ای مانند سوء تغذيه و اچ آي وي نيز پی ببريم.</a:t>
            </a:r>
            <a:endParaRPr lang="en-US" sz="2400" dirty="0"/>
          </a:p>
          <a:p>
            <a:pPr algn="just"/>
            <a:r>
              <a:rPr lang="fa-IR" sz="2400" dirty="0"/>
              <a:t>همان گونه که می‌دانيد در همه کودکان يا شيرخواران خردسال بدحال بايد به دنبال نشانه‌های بيماری جدی </a:t>
            </a:r>
            <a:r>
              <a:rPr lang="fa-IR" sz="2400" dirty="0" smtClean="0"/>
              <a:t>باشيم، </a:t>
            </a:r>
            <a:r>
              <a:rPr lang="fa-IR" sz="2400" dirty="0"/>
              <a:t>علائم اصلی را ارزيابی و طبقه‌بندی </a:t>
            </a:r>
            <a:r>
              <a:rPr lang="fa-IR" sz="2400" dirty="0" smtClean="0"/>
              <a:t>کنيم </a:t>
            </a:r>
            <a:r>
              <a:rPr lang="fa-IR" sz="2400" dirty="0"/>
              <a:t>و کودک را از نظر سوء تغذيه و ساير مشکلات مربوط به تغذيه مورد بررسی قرار </a:t>
            </a:r>
            <a:r>
              <a:rPr lang="fa-IR" sz="2400" dirty="0" smtClean="0"/>
              <a:t>دهيم. </a:t>
            </a:r>
          </a:p>
          <a:p>
            <a:pPr algn="just"/>
            <a:r>
              <a:rPr lang="fa-IR" sz="2400" dirty="0" smtClean="0"/>
              <a:t>سپس</a:t>
            </a:r>
            <a:r>
              <a:rPr lang="fa-IR" sz="2400" dirty="0"/>
              <a:t>، کودک را با همان فرايند از نظر اچ آي وي ارزيابی و طبقه‌بندی </a:t>
            </a:r>
            <a:r>
              <a:rPr lang="fa-IR" sz="2400" dirty="0" smtClean="0"/>
              <a:t>کنيم.</a:t>
            </a:r>
            <a:endParaRPr lang="en-US" sz="2400" dirty="0"/>
          </a:p>
          <a:p>
            <a:pPr lvl="0" algn="just"/>
            <a:endParaRPr lang="en-US" sz="2400" dirty="0"/>
          </a:p>
        </p:txBody>
      </p:sp>
    </p:spTree>
    <p:extLst>
      <p:ext uri="{BB962C8B-B14F-4D97-AF65-F5344CB8AC3E}">
        <p14:creationId xmlns:p14="http://schemas.microsoft.com/office/powerpoint/2010/main" val="2947032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42283785"/>
              </p:ext>
            </p:extLst>
          </p:nvPr>
        </p:nvGraphicFramePr>
        <p:xfrm>
          <a:off x="76200" y="1089764"/>
          <a:ext cx="8997950" cy="53538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041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2">
                    <a:lumMod val="25000"/>
                  </a:schemeClr>
                </a:solidFill>
              </a:rPr>
              <a:t>چگونه اچ آی وی وارد سلول می شود؟</a:t>
            </a:r>
            <a:endParaRPr lang="en-US" dirty="0">
              <a:solidFill>
                <a:schemeClr val="bg2">
                  <a:lumMod val="25000"/>
                </a:schemeClr>
              </a:solidFill>
            </a:endParaRPr>
          </a:p>
        </p:txBody>
      </p:sp>
      <p:sp>
        <p:nvSpPr>
          <p:cNvPr id="3" name="Content Placeholder 2"/>
          <p:cNvSpPr>
            <a:spLocks noGrp="1"/>
          </p:cNvSpPr>
          <p:nvPr>
            <p:ph idx="1"/>
          </p:nvPr>
        </p:nvSpPr>
        <p:spPr/>
        <p:txBody>
          <a:bodyPr>
            <a:normAutofit/>
          </a:bodyPr>
          <a:lstStyle/>
          <a:p>
            <a:pPr algn="just"/>
            <a:r>
              <a:rPr lang="fa-IR" sz="2000" b="1" dirty="0"/>
              <a:t>لنفوسيت‌های </a:t>
            </a:r>
            <a:r>
              <a:rPr lang="en-US" sz="2000" b="1" dirty="0"/>
              <a:t>CD4 </a:t>
            </a:r>
            <a:r>
              <a:rPr lang="fa-IR" sz="2000" b="1" dirty="0"/>
              <a:t>به دستگاه ايمنی هشدار می‌دهند که </a:t>
            </a:r>
            <a:r>
              <a:rPr lang="fa-IR" sz="2000" b="1" dirty="0" smtClean="0"/>
              <a:t>ميکروب‌هایی </a:t>
            </a:r>
            <a:r>
              <a:rPr lang="fa-IR" sz="2000" b="1" dirty="0"/>
              <a:t>در تلاش رخنه کردن به بدن هستند.</a:t>
            </a:r>
          </a:p>
          <a:p>
            <a:pPr algn="just"/>
            <a:r>
              <a:rPr lang="fa-IR" sz="2000" b="1" dirty="0"/>
              <a:t>اچ </a:t>
            </a:r>
            <a:r>
              <a:rPr lang="fa-IR" sz="2000" b="1" dirty="0" smtClean="0"/>
              <a:t>آي </a:t>
            </a:r>
            <a:r>
              <a:rPr lang="fa-IR" sz="2000" b="1" dirty="0"/>
              <a:t>وي سلول‌های دستگاه ايمنی را آلوده می‌سازد و هدف اصلی آن همين لنفوسيت </a:t>
            </a:r>
            <a:r>
              <a:rPr lang="en-US" sz="2000" b="1" dirty="0"/>
              <a:t>CD4 </a:t>
            </a:r>
            <a:r>
              <a:rPr lang="fa-IR" sz="2000" b="1" dirty="0"/>
              <a:t>است</a:t>
            </a:r>
          </a:p>
          <a:p>
            <a:pPr algn="just"/>
            <a:r>
              <a:rPr lang="fa-IR" sz="2000" b="1" dirty="0"/>
              <a:t>سلول‌های </a:t>
            </a:r>
            <a:r>
              <a:rPr lang="en-US" sz="2000" b="1" dirty="0"/>
              <a:t>CD4</a:t>
            </a:r>
            <a:r>
              <a:rPr lang="fa-IR" sz="2000" b="1" dirty="0"/>
              <a:t> که دچاراچ آوي وي شده‌اند قادر نيستند به درستی کار کنند و خيلی زود می‌ميرند و زمانی که دستگاه ايمنی اين سلول‌ها را از دست می‌دهد، بيش از پيش دچار ضعف می‌شود. در نتيجه، کودکان (و بزرگسالان) بيش از گذشته دچار بيماری‌های ناشی از ميکروب‌هايي می‌شوند که پيش از اين آن‌ها را بيمار يا تا اين اندازه بدحال نمی‌کردند.</a:t>
            </a:r>
            <a:endParaRPr lang="en-US" sz="2000" b="1" dirty="0"/>
          </a:p>
          <a:p>
            <a:pPr algn="just"/>
            <a:r>
              <a:rPr lang="fa-IR" sz="2000" b="1" dirty="0"/>
              <a:t>اين عفونت‌ها را عفونت‌های فرصت‌طلب می‌خوانيم، چرا که برای رشد خود از فرصت ضعيف‌تر شدن دستگاه دفاعی بدن بهره می‌گيرند</a:t>
            </a:r>
            <a:r>
              <a:rPr lang="fa-IR" sz="2000" b="1" dirty="0" smtClean="0"/>
              <a:t>.</a:t>
            </a:r>
            <a:endParaRPr lang="en-US" sz="2000" b="1" dirty="0"/>
          </a:p>
        </p:txBody>
      </p:sp>
    </p:spTree>
    <p:extLst>
      <p:ext uri="{BB962C8B-B14F-4D97-AF65-F5344CB8AC3E}">
        <p14:creationId xmlns:p14="http://schemas.microsoft.com/office/powerpoint/2010/main" val="3053041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246593"/>
            <a:ext cx="7838017" cy="818119"/>
          </a:xfrm>
        </p:spPr>
        <p:txBody>
          <a:bodyPr/>
          <a:lstStyle/>
          <a:p>
            <a:r>
              <a:rPr lang="fa-IR" dirty="0" smtClean="0"/>
              <a:t>نمای کلی ورود اچ آی وی درون سلول</a:t>
            </a:r>
            <a:endParaRPr lang="en-US" dirty="0"/>
          </a:p>
        </p:txBody>
      </p:sp>
      <p:pic>
        <p:nvPicPr>
          <p:cNvPr id="102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058751"/>
            <a:ext cx="9144000" cy="5661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165" y="1127430"/>
            <a:ext cx="3117914" cy="1371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220" y="2499398"/>
            <a:ext cx="3064658" cy="135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5808" y="3850413"/>
            <a:ext cx="2951271" cy="134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9728" y="5173839"/>
            <a:ext cx="3028080" cy="159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9910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246593"/>
            <a:ext cx="7838017" cy="755489"/>
          </a:xfrm>
        </p:spPr>
        <p:txBody>
          <a:bodyPr>
            <a:normAutofit/>
          </a:bodyPr>
          <a:lstStyle/>
          <a:p>
            <a:r>
              <a:rPr lang="fa-IR" sz="2800" dirty="0"/>
              <a:t>اچ </a:t>
            </a:r>
            <a:r>
              <a:rPr lang="fa-IR" sz="2800" dirty="0" smtClean="0"/>
              <a:t>آي </a:t>
            </a:r>
            <a:r>
              <a:rPr lang="fa-IR" sz="2800" dirty="0"/>
              <a:t>وي در کودکان چه تفاوت‌هايی با بزرگسالان دارد؟</a:t>
            </a:r>
            <a:endParaRPr lang="en-US" sz="2800" dirty="0"/>
          </a:p>
        </p:txBody>
      </p:sp>
      <p:sp>
        <p:nvSpPr>
          <p:cNvPr id="3" name="Content Placeholder 2"/>
          <p:cNvSpPr>
            <a:spLocks noGrp="1"/>
          </p:cNvSpPr>
          <p:nvPr>
            <p:ph idx="1"/>
          </p:nvPr>
        </p:nvSpPr>
        <p:spPr>
          <a:xfrm>
            <a:off x="76200" y="989556"/>
            <a:ext cx="8997949" cy="5453577"/>
          </a:xfrm>
        </p:spPr>
        <p:txBody>
          <a:bodyPr>
            <a:normAutofit fontScale="70000" lnSpcReduction="20000"/>
          </a:bodyPr>
          <a:lstStyle/>
          <a:p>
            <a:pPr algn="just"/>
            <a:r>
              <a:rPr lang="fa-IR" sz="2300" b="1" dirty="0"/>
              <a:t>عفونت اچ </a:t>
            </a:r>
            <a:r>
              <a:rPr lang="fa-IR" sz="2300" b="1" dirty="0" smtClean="0"/>
              <a:t>آي </a:t>
            </a:r>
            <a:r>
              <a:rPr lang="fa-IR" sz="2300" b="1" dirty="0"/>
              <a:t>وي در کودکان در مقايسه با بزرگسالان با سرعت بسيار بيشتری پيشرفت می‌کند و سير آن نيز در کودکان با بزرگسالان متفاوت است، چرا که دستگاه ايمنی کودکان هنوز به طور کامل تکامل پيدا نکرده است.</a:t>
            </a:r>
            <a:endParaRPr lang="en-US" sz="2300" b="1" dirty="0"/>
          </a:p>
          <a:p>
            <a:pPr algn="just"/>
            <a:r>
              <a:rPr lang="fa-IR" sz="2300" b="1" dirty="0"/>
              <a:t>به نظر می‌رسد اچ </a:t>
            </a:r>
            <a:r>
              <a:rPr lang="fa-IR" sz="2300" b="1" dirty="0" smtClean="0"/>
              <a:t>آي </a:t>
            </a:r>
            <a:r>
              <a:rPr lang="fa-IR" sz="2300" b="1" dirty="0"/>
              <a:t>وي در کودکان با سهولت بيشتری به دستگاه ايمنی آسيب می‌رساند. اين به ويژه زمانی که کودک در داخل رحم مادر يا هنگام زايمان دچار عفونت اچ آوي وي می‌شود، درست است.</a:t>
            </a:r>
            <a:endParaRPr lang="en-US" sz="2300" b="1" dirty="0"/>
          </a:p>
          <a:p>
            <a:pPr algn="just"/>
            <a:r>
              <a:rPr lang="fa-IR" sz="2300" b="1" dirty="0"/>
              <a:t>اچ آوي وي معمولا می‌تواند با سرعت بيشتری می‌تواند دستگاه ايمنی در کودکان را ضعيف‌تر کرده يا به کلی آن را نابود سازد. </a:t>
            </a:r>
            <a:endParaRPr lang="en-US" sz="2300" b="1" dirty="0"/>
          </a:p>
          <a:p>
            <a:pPr algn="just"/>
            <a:r>
              <a:rPr lang="fa-IR" sz="2300" b="1" dirty="0"/>
              <a:t>کودکان با سرعت بيشتر از اچ </a:t>
            </a:r>
            <a:r>
              <a:rPr lang="fa-IR" sz="2300" b="1" dirty="0" smtClean="0"/>
              <a:t>آي </a:t>
            </a:r>
            <a:r>
              <a:rPr lang="fa-IR" sz="2300" b="1" dirty="0"/>
              <a:t>وي به ايدز می‌رسند.</a:t>
            </a:r>
            <a:endParaRPr lang="en-US" sz="2300" b="1" dirty="0"/>
          </a:p>
          <a:p>
            <a:pPr algn="just"/>
            <a:r>
              <a:rPr lang="fa-IR" sz="2300" b="1" dirty="0"/>
              <a:t>به علاوه کودکان نسبت به عفونت‌های شايع يا عفونت‌های فرصت‌طلب غيرمعمول آسيب‌پذيرترند. کودکان نيز همانند بزرگسالان پس از آسيب ديدن دستگاه ايمنی ضعيف‌تر می‌شوند و دچار بيماری‌های حاصل از ميکروب‌هايي می‌شوند که معمولا منشاء بيماری مهمی نيستند. مثلا کودکان به طور معمول قارچ کانديدا در دهان خود دارند که به صورت طبيعی در آن‌ جا زندگی می‌کند. ليکن، زمانی که دستگاه ايمنی دچار آسيب می‌شود، همين کانديدا  زخم‌هايي در دهان به وجود می‌آورد به آن برفک دهان می‌گويند. با بدتر شدن آسيب به دستگاه ايمنی، کودکان به شدت در برابر بيماری‌های کشنده‌ای چون پنومونی، سرطان‌های غيرمعمول (لنفوم)، عفونت‌های باکتريال عودکننده و آسيب مغزی ناشی از اچ آوي وي (آنسفالوپاتی) آسيب‌پذير می‌شوند. به اين‌ها بيماری‌های ويژه ايدز می‌گويند چرا که اغلب زمانی ديده می‌شوند که دستگاه ايمنی کودک به دليل عفونت ناشی از اچ آوي وي به خوبی عمل نمی‌کند.</a:t>
            </a:r>
            <a:endParaRPr lang="en-US" sz="2300" b="1" dirty="0"/>
          </a:p>
          <a:p>
            <a:endParaRPr lang="en-US" dirty="0"/>
          </a:p>
        </p:txBody>
      </p:sp>
    </p:spTree>
    <p:extLst>
      <p:ext uri="{BB962C8B-B14F-4D97-AF65-F5344CB8AC3E}">
        <p14:creationId xmlns:p14="http://schemas.microsoft.com/office/powerpoint/2010/main" val="211718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37995"/>
            <a:ext cx="8997949" cy="6205138"/>
          </a:xfrm>
        </p:spPr>
        <p:txBody>
          <a:bodyPr>
            <a:normAutofit/>
          </a:bodyPr>
          <a:lstStyle/>
          <a:p>
            <a:pPr marL="0" indent="0">
              <a:buNone/>
            </a:pPr>
            <a:r>
              <a:rPr lang="fa-IR" sz="2400" b="1" dirty="0" smtClean="0">
                <a:solidFill>
                  <a:schemeClr val="accent2">
                    <a:lumMod val="75000"/>
                  </a:schemeClr>
                </a:solidFill>
                <a:cs typeface="B Titr" pitchFamily="2" charset="-78"/>
              </a:rPr>
              <a:t>                           کودکان </a:t>
            </a:r>
            <a:r>
              <a:rPr lang="fa-IR" sz="2400" b="1" dirty="0">
                <a:solidFill>
                  <a:schemeClr val="accent2">
                    <a:lumMod val="75000"/>
                  </a:schemeClr>
                </a:solidFill>
                <a:cs typeface="B Titr" pitchFamily="2" charset="-78"/>
              </a:rPr>
              <a:t>چگونه مبتلا به اچ آي وي می‌شوند؟</a:t>
            </a:r>
            <a:endParaRPr lang="en-US" sz="2400" b="1" dirty="0">
              <a:solidFill>
                <a:schemeClr val="accent2">
                  <a:lumMod val="75000"/>
                </a:schemeClr>
              </a:solidFill>
              <a:cs typeface="B Titr" pitchFamily="2" charset="-78"/>
            </a:endParaRPr>
          </a:p>
          <a:p>
            <a:r>
              <a:rPr lang="fa-IR" sz="2200" b="1" dirty="0"/>
              <a:t>انتقال اچ آي وي از مادر به کودک</a:t>
            </a:r>
            <a:r>
              <a:rPr lang="fa-IR" sz="2200" dirty="0"/>
              <a:t> اصلی‌ترين راه ابتلا کودکان به اچ آي وي است. به اين انتقال عمودی هم می‌گويند</a:t>
            </a:r>
            <a:r>
              <a:rPr lang="fa-IR" sz="2200" dirty="0" smtClean="0"/>
              <a:t>.</a:t>
            </a:r>
            <a:r>
              <a:rPr lang="fa-IR" sz="2200" b="1" dirty="0"/>
              <a:t> انتقال اچ آي وي از مادر به کودک چگونه پيش می‌آيد؟</a:t>
            </a:r>
            <a:endParaRPr lang="en-US" sz="2200" b="1" dirty="0"/>
          </a:p>
          <a:p>
            <a:pPr lvl="0">
              <a:lnSpc>
                <a:spcPct val="100000"/>
              </a:lnSpc>
              <a:buFont typeface="Wingdings" pitchFamily="2" charset="2"/>
              <a:buChar char="v"/>
            </a:pPr>
            <a:r>
              <a:rPr lang="fa-IR" sz="2200" dirty="0"/>
              <a:t>حاملگی (در داخل رحم</a:t>
            </a:r>
            <a:r>
              <a:rPr lang="fa-IR" sz="2200" dirty="0" smtClean="0"/>
              <a:t>)</a:t>
            </a:r>
          </a:p>
          <a:p>
            <a:pPr marL="0" lvl="0" indent="0">
              <a:lnSpc>
                <a:spcPct val="100000"/>
              </a:lnSpc>
              <a:buNone/>
            </a:pPr>
            <a:r>
              <a:rPr lang="fa-IR" sz="2200" dirty="0" smtClean="0"/>
              <a:t>                                        20%</a:t>
            </a:r>
            <a:endParaRPr lang="en-US" sz="2200" dirty="0"/>
          </a:p>
          <a:p>
            <a:pPr lvl="0">
              <a:lnSpc>
                <a:spcPct val="100000"/>
              </a:lnSpc>
              <a:buFont typeface="Wingdings" pitchFamily="2" charset="2"/>
              <a:buChar char="v"/>
            </a:pPr>
            <a:r>
              <a:rPr lang="fa-IR" sz="2200" dirty="0"/>
              <a:t>زايمان و پيش از </a:t>
            </a:r>
            <a:r>
              <a:rPr lang="fa-IR" sz="2200" dirty="0" smtClean="0"/>
              <a:t>آن                         </a:t>
            </a:r>
          </a:p>
          <a:p>
            <a:pPr lvl="0">
              <a:lnSpc>
                <a:spcPct val="100000"/>
              </a:lnSpc>
              <a:buFont typeface="Wingdings" pitchFamily="2" charset="2"/>
              <a:buChar char="v"/>
            </a:pPr>
            <a:r>
              <a:rPr lang="fa-IR" sz="2200" dirty="0" smtClean="0"/>
              <a:t>زمان شيردهی             15%</a:t>
            </a:r>
            <a:endParaRPr lang="en-US" sz="2200" dirty="0"/>
          </a:p>
          <a:p>
            <a:r>
              <a:rPr lang="fa-IR" sz="2200" dirty="0"/>
              <a:t>از سوی ديگر، کودکان از راه‌های ديگری مانند سوء استفاده جنسی، تزريقات بدون رعايت اصول ايمنی يا انتقال خون يا فراورده‌های خونی آلوده نيز می‌توانند دچار عفونت اچ آي وي شوند.</a:t>
            </a:r>
            <a:endParaRPr lang="en-US" sz="2200" dirty="0"/>
          </a:p>
          <a:p>
            <a:pPr marL="0" indent="0" algn="l">
              <a:buNone/>
            </a:pPr>
            <a:r>
              <a:rPr lang="fa-IR" sz="2200" b="1" dirty="0" smtClean="0"/>
              <a:t>        لزوما </a:t>
            </a:r>
            <a:r>
              <a:rPr lang="fa-IR" sz="2200" b="1" dirty="0"/>
              <a:t>و حتما، تمام خانم‌های مبتلا به اچ آي وي ويروس را به کودکان خود منتقل نمی‌کنند</a:t>
            </a:r>
            <a:r>
              <a:rPr lang="fa-IR" sz="2200" b="1" dirty="0" smtClean="0"/>
              <a:t>.</a:t>
            </a:r>
            <a:r>
              <a:rPr lang="fa-IR" sz="2400" dirty="0" smtClean="0"/>
              <a:t>          </a:t>
            </a:r>
            <a:r>
              <a:rPr lang="fa-IR" sz="2200" b="1" dirty="0" smtClean="0"/>
              <a:t>اگر </a:t>
            </a:r>
            <a:r>
              <a:rPr lang="fa-IR" sz="2200" b="1" dirty="0"/>
              <a:t>مادر يا کودک درمان پيشگيری از روتروويروس دريافت کند، اين خطر کاهش می‌يابد</a:t>
            </a:r>
            <a:r>
              <a:rPr lang="fa-IR" sz="2400" b="1" dirty="0"/>
              <a:t>.</a:t>
            </a:r>
            <a:endParaRPr lang="en-US" sz="2400" dirty="0"/>
          </a:p>
          <a:p>
            <a:pPr marL="0" indent="0">
              <a:buNone/>
            </a:pPr>
            <a:endParaRPr lang="en-US" sz="2200" dirty="0"/>
          </a:p>
          <a:p>
            <a:endParaRPr lang="en-US" dirty="0"/>
          </a:p>
        </p:txBody>
      </p:sp>
      <p:sp>
        <p:nvSpPr>
          <p:cNvPr id="4" name="Left Brace 3"/>
          <p:cNvSpPr/>
          <p:nvPr/>
        </p:nvSpPr>
        <p:spPr>
          <a:xfrm>
            <a:off x="6467537" y="2123264"/>
            <a:ext cx="233066" cy="118956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3203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39842"/>
            <a:ext cx="8408233" cy="6618157"/>
          </a:xfrm>
        </p:spPr>
        <p:txBody>
          <a:bodyPr>
            <a:normAutofit fontScale="77500" lnSpcReduction="20000"/>
          </a:bodyPr>
          <a:lstStyle/>
          <a:p>
            <a:pPr marL="0" indent="0">
              <a:buNone/>
            </a:pPr>
            <a:r>
              <a:rPr lang="fa-IR" sz="2800" b="1" dirty="0">
                <a:cs typeface="B Titr" panose="00000700000000000000" pitchFamily="2" charset="-78"/>
              </a:rPr>
              <a:t>در معرض اچ آي وي" بودن به چه معناست؟</a:t>
            </a:r>
          </a:p>
          <a:p>
            <a:r>
              <a:rPr lang="fa-IR" sz="2400" dirty="0"/>
              <a:t>منظور، شيرخوارانی هستند که از مادر مبتلا به عفونت شناخته شده اچ آي وي متولد می‌شوند. شيرخواران يا کودکان در معرض اچ آي وي را، تا زمانی که وضعيت‌شان با آزمايش مناسبی مشخص نشده، نمی‌توان اچ آي وي مثبت يا منفی دانست</a:t>
            </a:r>
            <a:r>
              <a:rPr lang="fa-IR" dirty="0"/>
              <a:t>.</a:t>
            </a:r>
          </a:p>
          <a:p>
            <a:pPr marL="0" indent="0">
              <a:buNone/>
            </a:pPr>
            <a:r>
              <a:rPr lang="fa-IR" sz="3100" dirty="0" smtClean="0">
                <a:cs typeface="B Titr" panose="00000700000000000000" pitchFamily="2" charset="-78"/>
              </a:rPr>
              <a:t>اگر </a:t>
            </a:r>
            <a:r>
              <a:rPr lang="fa-IR" sz="3100" dirty="0">
                <a:cs typeface="B Titr" panose="00000700000000000000" pitchFamily="2" charset="-78"/>
              </a:rPr>
              <a:t>کودکان دچار عفونت اچ آي وي درمان نشوند، چه پيش خواهد آمد؟</a:t>
            </a:r>
          </a:p>
          <a:p>
            <a:pPr algn="just"/>
            <a:r>
              <a:rPr lang="fa-IR" sz="2600" dirty="0"/>
              <a:t>سه چهارم (75%) کودکانی که از مادرشان به عفونت اچ آي وي مبتلا شده‌اند، اگر درمان نشوند، دچار مشکلات ناشی از اچ آي وي شده و پيش از پنج سالگی جان خود را از دست می‌دهند.</a:t>
            </a:r>
          </a:p>
          <a:p>
            <a:pPr algn="just"/>
            <a:r>
              <a:rPr lang="fa-IR" sz="2600" dirty="0"/>
              <a:t>حدود يک سوم کودکانی که عفونت را از مادرشان گرفته و درمان ضد رتروويروس دريافت نکرده و يا با کوتريموکسازول مصون نشده‌اند، پيش از يک سالگی و نيمی از آن‌ها تا دو سالگی جان خود را از دست خواهند داد.</a:t>
            </a:r>
          </a:p>
          <a:p>
            <a:pPr algn="just"/>
            <a:r>
              <a:rPr lang="fa-IR" sz="2600" dirty="0"/>
              <a:t>بسياری از اين مرگ‌ها در منزل و پيش از مراجعه به مراکز بهداشتی روی می‌دهند. کودکان دچار عفونت اچ آي وي می‌توانند به سرعت دچار بيماری‌های خطرناک و جدی شوند و ممکن است با تصوير شناخته شده لاغری مفرط و طولانی و کاهش وزنی که معمولا در بزرگسالان دچار عفونت اچ آي وي يا ايدز مشاهده می‌کنيم، ظاهر نشوند- از همين روست که تشخيص به هنگام اچ آي وي کاملا ضروری است. </a:t>
            </a:r>
            <a:endParaRPr lang="en-US" sz="2600" dirty="0"/>
          </a:p>
        </p:txBody>
      </p:sp>
    </p:spTree>
    <p:extLst>
      <p:ext uri="{BB962C8B-B14F-4D97-AF65-F5344CB8AC3E}">
        <p14:creationId xmlns:p14="http://schemas.microsoft.com/office/powerpoint/2010/main" val="3471451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49507683"/>
              </p:ext>
            </p:extLst>
          </p:nvPr>
        </p:nvGraphicFramePr>
        <p:xfrm>
          <a:off x="363255" y="551145"/>
          <a:ext cx="8592855" cy="2755726"/>
        </p:xfrm>
        <a:graphic>
          <a:graphicData uri="http://schemas.openxmlformats.org/drawingml/2006/table">
            <a:tbl>
              <a:tblPr rtl="1" firstRow="1" firstCol="1" bandRow="1">
                <a:tableStyleId>{E269D01E-BC32-4049-B463-5C60D7B0CCD2}</a:tableStyleId>
              </a:tblPr>
              <a:tblGrid>
                <a:gridCol w="8592855">
                  <a:extLst>
                    <a:ext uri="{9D8B030D-6E8A-4147-A177-3AD203B41FA5}">
                      <a16:colId xmlns:a16="http://schemas.microsoft.com/office/drawing/2014/main" xmlns="" val="20000"/>
                    </a:ext>
                  </a:extLst>
                </a:gridCol>
              </a:tblGrid>
              <a:tr h="2755726">
                <a:tc>
                  <a:txBody>
                    <a:bodyPr/>
                    <a:lstStyle/>
                    <a:p>
                      <a:pPr algn="ctr" rtl="1">
                        <a:spcAft>
                          <a:spcPts val="0"/>
                        </a:spcAft>
                      </a:pPr>
                      <a:r>
                        <a:rPr lang="fa-IR" sz="2400" dirty="0" smtClean="0">
                          <a:effectLst/>
                          <a:cs typeface="B Titr" pitchFamily="2" charset="-78"/>
                        </a:rPr>
                        <a:t>        نکته </a:t>
                      </a:r>
                      <a:r>
                        <a:rPr lang="fa-IR" sz="2400" dirty="0">
                          <a:effectLst/>
                          <a:cs typeface="B Titr" pitchFamily="2" charset="-78"/>
                        </a:rPr>
                        <a:t>مهم درباره انتقال از مادر به کودک</a:t>
                      </a:r>
                      <a:endParaRPr lang="en-US" sz="2400" dirty="0">
                        <a:effectLst/>
                        <a:cs typeface="B Titr" pitchFamily="2" charset="-78"/>
                      </a:endParaRPr>
                    </a:p>
                    <a:p>
                      <a:pPr algn="just" rtl="1">
                        <a:spcAft>
                          <a:spcPts val="0"/>
                        </a:spcAft>
                      </a:pPr>
                      <a:r>
                        <a:rPr lang="fa-IR" sz="2400" dirty="0">
                          <a:effectLst/>
                          <a:cs typeface="B Titr" pitchFamily="2" charset="-78"/>
                        </a:rPr>
                        <a:t>در اين جا به اين دليل از عبارت انتقال از مادر به کودک استفاده می‌کنيم که منبع عفونت اچ آي وي در کودک، مادر است. استفاده از اين عبارت به منظور سرزنش کردن کسی نيست، خواه مادر از وضعيت عفونت خود باخبر بوده يا خير.</a:t>
                      </a:r>
                      <a:endParaRPr lang="en-US" sz="2400" dirty="0">
                        <a:effectLst/>
                        <a:cs typeface="B Titr" pitchFamily="2" charset="-78"/>
                      </a:endParaRPr>
                    </a:p>
                    <a:p>
                      <a:pPr algn="just" rtl="1">
                        <a:spcAft>
                          <a:spcPts val="0"/>
                        </a:spcAft>
                      </a:pPr>
                      <a:r>
                        <a:rPr lang="fa-IR" sz="2400" dirty="0">
                          <a:effectLst/>
                          <a:cs typeface="B Titr" pitchFamily="2" charset="-78"/>
                        </a:rPr>
                        <a:t>هر خانمی می‌تواند از راه رابطه جنسی با فرد آلوده يا خون آلوده از طريق لوازم پزشکی ضدعفونی نشده و يا در حين معاينات و اعمال ديگر پزشکی دچار عفونت اچ آي وي شود.</a:t>
                      </a:r>
                      <a:endParaRPr lang="en-US" sz="2400" dirty="0">
                        <a:effectLst/>
                        <a:latin typeface="Times New Roman"/>
                        <a:ea typeface="Calibri"/>
                        <a:cs typeface="B Titr" pitchFamily="2" charset="-78"/>
                      </a:endParaRPr>
                    </a:p>
                  </a:txBody>
                  <a:tcPr marL="68580" marR="68580" marT="0" marB="0"/>
                </a:tc>
                <a:extLst>
                  <a:ext uri="{0D108BD9-81ED-4DB2-BD59-A6C34878D82A}">
                    <a16:rowId xmlns:a16="http://schemas.microsoft.com/office/drawing/2014/main" xmlns="" val="10000"/>
                  </a:ext>
                </a:extLst>
              </a:tr>
            </a:tbl>
          </a:graphicData>
        </a:graphic>
      </p:graphicFrame>
      <p:sp>
        <p:nvSpPr>
          <p:cNvPr id="5" name="Rectangle 4"/>
          <p:cNvSpPr/>
          <p:nvPr/>
        </p:nvSpPr>
        <p:spPr>
          <a:xfrm>
            <a:off x="325676" y="3374990"/>
            <a:ext cx="8630433" cy="3170099"/>
          </a:xfrm>
          <a:prstGeom prst="rect">
            <a:avLst/>
          </a:prstGeom>
        </p:spPr>
        <p:txBody>
          <a:bodyPr wrap="square">
            <a:spAutoFit/>
          </a:bodyPr>
          <a:lstStyle/>
          <a:p>
            <a:pPr algn="just" rtl="1"/>
            <a:r>
              <a:rPr lang="fa-IR" sz="2400" b="1" dirty="0">
                <a:solidFill>
                  <a:schemeClr val="accent2">
                    <a:lumMod val="75000"/>
                  </a:schemeClr>
                </a:solidFill>
                <a:cs typeface="B Mitra" pitchFamily="2" charset="-78"/>
              </a:rPr>
              <a:t>چگونه می‌توان از مرگ حاصل ابتلا به اچ آي وي در کودکان پيشگيری نمود؟</a:t>
            </a:r>
            <a:endParaRPr lang="en-US" sz="2400" b="1" dirty="0">
              <a:solidFill>
                <a:schemeClr val="accent2">
                  <a:lumMod val="75000"/>
                </a:schemeClr>
              </a:solidFill>
              <a:cs typeface="B Mitra" pitchFamily="2" charset="-78"/>
            </a:endParaRPr>
          </a:p>
          <a:p>
            <a:pPr algn="just" rtl="1"/>
            <a:r>
              <a:rPr lang="fa-IR" sz="2200" b="1" dirty="0">
                <a:solidFill>
                  <a:schemeClr val="accent2">
                    <a:lumMod val="75000"/>
                  </a:schemeClr>
                </a:solidFill>
                <a:cs typeface="B Mitra" pitchFamily="2" charset="-78"/>
              </a:rPr>
              <a:t>برای کاستن از خطر مرگ و مير کودکان حاصل از ابتلا به اچ آي وي انجام چند اقدام مهم ضروری است:</a:t>
            </a:r>
            <a:endParaRPr lang="en-US" sz="2200" b="1" dirty="0">
              <a:solidFill>
                <a:schemeClr val="accent2">
                  <a:lumMod val="75000"/>
                </a:schemeClr>
              </a:solidFill>
              <a:cs typeface="B Mitra" pitchFamily="2" charset="-78"/>
            </a:endParaRPr>
          </a:p>
          <a:p>
            <a:pPr marL="342900" lvl="0" indent="-342900" algn="ctr" rtl="1">
              <a:buFont typeface="Wingdings" pitchFamily="2" charset="2"/>
              <a:buChar char="v"/>
            </a:pPr>
            <a:r>
              <a:rPr lang="fa-IR" sz="2200" b="1" dirty="0">
                <a:solidFill>
                  <a:schemeClr val="accent2">
                    <a:lumMod val="75000"/>
                  </a:schemeClr>
                </a:solidFill>
                <a:cs typeface="B Mitra" pitchFamily="2" charset="-78"/>
              </a:rPr>
              <a:t>تشخيص به هنگام اچ آي وي</a:t>
            </a:r>
            <a:endParaRPr lang="en-US" sz="2200" b="1" dirty="0">
              <a:solidFill>
                <a:schemeClr val="accent2">
                  <a:lumMod val="75000"/>
                </a:schemeClr>
              </a:solidFill>
              <a:cs typeface="B Mitra" pitchFamily="2" charset="-78"/>
            </a:endParaRPr>
          </a:p>
          <a:p>
            <a:pPr marL="342900" lvl="0" indent="-342900" algn="ctr" rtl="1">
              <a:buFont typeface="Wingdings" pitchFamily="2" charset="2"/>
              <a:buChar char="v"/>
            </a:pPr>
            <a:r>
              <a:rPr lang="fa-IR" sz="2200" b="1" dirty="0">
                <a:solidFill>
                  <a:schemeClr val="accent2">
                    <a:lumMod val="75000"/>
                  </a:schemeClr>
                </a:solidFill>
                <a:cs typeface="B Mitra" pitchFamily="2" charset="-78"/>
              </a:rPr>
              <a:t>شروع درمان ضد رتروويروس</a:t>
            </a:r>
            <a:endParaRPr lang="en-US" sz="2200" b="1" dirty="0">
              <a:solidFill>
                <a:schemeClr val="accent2">
                  <a:lumMod val="75000"/>
                </a:schemeClr>
              </a:solidFill>
              <a:cs typeface="B Mitra" pitchFamily="2" charset="-78"/>
            </a:endParaRPr>
          </a:p>
          <a:p>
            <a:pPr marL="342900" lvl="0" indent="-342900" algn="ctr" rtl="1">
              <a:buFont typeface="Wingdings" pitchFamily="2" charset="2"/>
              <a:buChar char="v"/>
            </a:pPr>
            <a:r>
              <a:rPr lang="fa-IR" sz="2200" b="1" dirty="0" smtClean="0">
                <a:solidFill>
                  <a:schemeClr val="accent2">
                    <a:lumMod val="75000"/>
                  </a:schemeClr>
                </a:solidFill>
                <a:cs typeface="B Mitra" pitchFamily="2" charset="-78"/>
              </a:rPr>
              <a:t>شروع درمان‌ها و پيشگيری‌های ديگر</a:t>
            </a:r>
            <a:endParaRPr lang="en-US" sz="2200" b="1" dirty="0">
              <a:solidFill>
                <a:schemeClr val="accent2">
                  <a:lumMod val="75000"/>
                </a:schemeClr>
              </a:solidFill>
              <a:cs typeface="B Mitra" pitchFamily="2" charset="-78"/>
            </a:endParaRPr>
          </a:p>
          <a:p>
            <a:pPr algn="ctr" rtl="1"/>
            <a:r>
              <a:rPr lang="fa-IR" sz="2000" b="1" dirty="0">
                <a:cs typeface="B Mitra" pitchFamily="2" charset="-78"/>
              </a:rPr>
              <a:t>کودکان بيشتر از ديگران در خطر ابتلا به عوارض خطرناک و مرگ ناشی از عفونت اچ آي وي هستند - از اين رو، بسيار مهم است که اين گروه از کودکان به موقع شناسايي شده و تحت درمان قرار گيرند</a:t>
            </a:r>
            <a:endParaRPr lang="en-US" sz="2000" b="1" dirty="0">
              <a:cs typeface="B Mitra" pitchFamily="2" charset="-78"/>
            </a:endParaRPr>
          </a:p>
        </p:txBody>
      </p:sp>
    </p:spTree>
    <p:extLst>
      <p:ext uri="{BB962C8B-B14F-4D97-AF65-F5344CB8AC3E}">
        <p14:creationId xmlns:p14="http://schemas.microsoft.com/office/powerpoint/2010/main" val="149970484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1508</TotalTime>
  <Words>1866</Words>
  <Application>Microsoft Office PowerPoint</Application>
  <PresentationFormat>On-screen Show (4:3)</PresentationFormat>
  <Paragraphs>93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 Mitra</vt:lpstr>
      <vt:lpstr>B Nazanin</vt:lpstr>
      <vt:lpstr>B Titr</vt:lpstr>
      <vt:lpstr>Calibri</vt:lpstr>
      <vt:lpstr>Calibri Light</vt:lpstr>
      <vt:lpstr>Times New Roman</vt:lpstr>
      <vt:lpstr>Wingdings</vt:lpstr>
      <vt:lpstr>Office Theme</vt:lpstr>
      <vt:lpstr>اهداف آموزشی</vt:lpstr>
      <vt:lpstr>راهبرد مراقبت‌هاي ادغام‌يافته ناخوشي‌هاي اطفال (مانا) برای اچ آي وي/ایدز </vt:lpstr>
      <vt:lpstr>PowerPoint Presentation</vt:lpstr>
      <vt:lpstr>چگونه اچ آی وی وارد سلول می شود؟</vt:lpstr>
      <vt:lpstr>نمای کلی ورود اچ آی وی درون سلول</vt:lpstr>
      <vt:lpstr>اچ آي وي در کودکان چه تفاوت‌هايی با بزرگسالان دارد؟</vt:lpstr>
      <vt:lpstr>PowerPoint Presentation</vt:lpstr>
      <vt:lpstr>PowerPoint Presentation</vt:lpstr>
      <vt:lpstr>PowerPoint Presentation</vt:lpstr>
      <vt:lpstr>بهترين آزمايش‌ها برای اچ آي وي  در کودکان چیست؟</vt:lpstr>
      <vt:lpstr>تفسیرآزمایش سرمی در شیر خوار زیر 18 ماه</vt:lpstr>
      <vt:lpstr>ارزیابی اچ آی وی براى هر کودک بیمار پس از انجام سایر ارزیابیها، کودک را از نظر احتمال ابتلا به سندرم نقص سیستم ایمنی (HIV/AIDS) ارزیابی کنید  </vt:lpstr>
      <vt:lpstr>PowerPoint Presentation</vt:lpstr>
      <vt:lpstr>تمرین</vt:lpstr>
      <vt:lpstr>ارزیابی پیتر</vt:lpstr>
      <vt:lpstr>منابع</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title</dc:title>
  <dc:creator>behnaz k</dc:creator>
  <cp:lastModifiedBy>Caspian</cp:lastModifiedBy>
  <cp:revision>173</cp:revision>
  <dcterms:created xsi:type="dcterms:W3CDTF">2020-06-10T03:53:55Z</dcterms:created>
  <dcterms:modified xsi:type="dcterms:W3CDTF">2020-12-27T08:11:50Z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3D17BAC6-09C2-49DB-98F5-755067CE244E</vt:lpwstr>
  </property>
  <property fmtid="{D5CDD505-2E9C-101B-9397-08002B2CF9AE}" pid="3" name="ArticulatePath">
    <vt:lpwstr>Temp eng-1</vt:lpwstr>
  </property>
</Properties>
</file>