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62" r:id="rId5"/>
    <p:sldId id="265" r:id="rId6"/>
    <p:sldId id="267" r:id="rId7"/>
    <p:sldId id="268" r:id="rId8"/>
    <p:sldId id="269" r:id="rId9"/>
    <p:sldId id="264" r:id="rId10"/>
    <p:sldId id="270" r:id="rId11"/>
    <p:sldId id="271" r:id="rId12"/>
    <p:sldId id="272" r:id="rId13"/>
    <p:sldId id="276" r:id="rId14"/>
    <p:sldId id="273" r:id="rId15"/>
    <p:sldId id="274" r:id="rId16"/>
    <p:sldId id="275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441"/>
    <a:srgbClr val="ED364B"/>
    <a:srgbClr val="ED1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63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CB1DD-E7DA-41D2-AB96-0CAC55997C9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6498AF-9F72-41CC-AC5D-AAF88CE5C4F3}">
      <dgm:prSet phldrT="[Text]"/>
      <dgm:spPr>
        <a:solidFill>
          <a:srgbClr val="C00000"/>
        </a:solidFill>
      </dgm:spPr>
      <dgm:t>
        <a:bodyPr/>
        <a:lstStyle/>
        <a:p>
          <a:r>
            <a:rPr lang="fa-IR" dirty="0" smtClean="0">
              <a:cs typeface="B Titr" panose="00000700000000000000" pitchFamily="2" charset="-78"/>
            </a:rPr>
            <a:t>باکتریال</a:t>
          </a:r>
          <a:endParaRPr lang="en-US" dirty="0">
            <a:cs typeface="B Titr" panose="00000700000000000000" pitchFamily="2" charset="-78"/>
          </a:endParaRPr>
        </a:p>
      </dgm:t>
    </dgm:pt>
    <dgm:pt modelId="{77E57F4E-F912-4EC7-8151-5685F97A4A4B}" type="parTrans" cxnId="{5F521FC2-4597-4DD0-9A93-EE55DAA2275D}">
      <dgm:prSet/>
      <dgm:spPr/>
      <dgm:t>
        <a:bodyPr/>
        <a:lstStyle/>
        <a:p>
          <a:endParaRPr lang="en-US"/>
        </a:p>
      </dgm:t>
    </dgm:pt>
    <dgm:pt modelId="{E839C5A2-913E-42DF-8C9A-33D27E36F6A2}" type="sibTrans" cxnId="{5F521FC2-4597-4DD0-9A93-EE55DAA2275D}">
      <dgm:prSet/>
      <dgm:spPr/>
      <dgm:t>
        <a:bodyPr/>
        <a:lstStyle/>
        <a:p>
          <a:endParaRPr lang="en-US"/>
        </a:p>
      </dgm:t>
    </dgm:pt>
    <dgm:pt modelId="{87F8B543-AAEE-44EE-ABDF-379FFD1F2859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پنومونی، </a:t>
          </a:r>
          <a:endParaRPr lang="en-US" dirty="0">
            <a:cs typeface="B Mitra" panose="00000400000000000000" pitchFamily="2" charset="-78"/>
          </a:endParaRPr>
        </a:p>
      </dgm:t>
    </dgm:pt>
    <dgm:pt modelId="{2C427EED-EFE1-4387-8507-4720D2262CB2}" type="parTrans" cxnId="{B334E0B6-A5B8-40E6-A46D-461AA8B60653}">
      <dgm:prSet/>
      <dgm:spPr/>
      <dgm:t>
        <a:bodyPr/>
        <a:lstStyle/>
        <a:p>
          <a:endParaRPr lang="en-US"/>
        </a:p>
      </dgm:t>
    </dgm:pt>
    <dgm:pt modelId="{81498355-C4B0-4F49-82D1-2D8E30FCA361}" type="sibTrans" cxnId="{B334E0B6-A5B8-40E6-A46D-461AA8B60653}">
      <dgm:prSet/>
      <dgm:spPr/>
      <dgm:t>
        <a:bodyPr/>
        <a:lstStyle/>
        <a:p>
          <a:endParaRPr lang="en-US"/>
        </a:p>
      </dgm:t>
    </dgm:pt>
    <dgm:pt modelId="{DE5868EF-320A-4419-8743-D5C056C39EE1}">
      <dgm:prSet phldrT="[Text]"/>
      <dgm:spPr>
        <a:solidFill>
          <a:srgbClr val="C00000"/>
        </a:solidFill>
      </dgm:spPr>
      <dgm:t>
        <a:bodyPr/>
        <a:lstStyle/>
        <a:p>
          <a:r>
            <a:rPr lang="fa-IR" dirty="0" smtClean="0">
              <a:cs typeface="B Titr" panose="00000700000000000000" pitchFamily="2" charset="-78"/>
            </a:rPr>
            <a:t>ویروسی</a:t>
          </a:r>
          <a:endParaRPr lang="en-US" dirty="0">
            <a:cs typeface="B Titr" panose="00000700000000000000" pitchFamily="2" charset="-78"/>
          </a:endParaRPr>
        </a:p>
      </dgm:t>
    </dgm:pt>
    <dgm:pt modelId="{0716DA13-2FEC-40E3-BB12-8BF9FD9B7379}" type="parTrans" cxnId="{D28225AA-7CDF-4D0E-9A72-74F371632BEF}">
      <dgm:prSet/>
      <dgm:spPr/>
      <dgm:t>
        <a:bodyPr/>
        <a:lstStyle/>
        <a:p>
          <a:endParaRPr lang="en-US"/>
        </a:p>
      </dgm:t>
    </dgm:pt>
    <dgm:pt modelId="{3757EFCD-D37E-4DB2-B4BA-D55DA04723D7}" type="sibTrans" cxnId="{D28225AA-7CDF-4D0E-9A72-74F371632BEF}">
      <dgm:prSet/>
      <dgm:spPr/>
      <dgm:t>
        <a:bodyPr/>
        <a:lstStyle/>
        <a:p>
          <a:endParaRPr lang="en-US"/>
        </a:p>
      </dgm:t>
    </dgm:pt>
    <dgm:pt modelId="{F0B1B873-BDB5-4C09-A660-92A052F7B494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سرخک</a:t>
          </a:r>
          <a:endParaRPr lang="en-US" dirty="0">
            <a:cs typeface="B Mitra" panose="00000400000000000000" pitchFamily="2" charset="-78"/>
          </a:endParaRPr>
        </a:p>
      </dgm:t>
    </dgm:pt>
    <dgm:pt modelId="{DDEA629F-D940-4995-8346-C5035A97E5C7}" type="parTrans" cxnId="{D94AB74C-9046-4FDA-81B5-A4E2F521F927}">
      <dgm:prSet/>
      <dgm:spPr/>
      <dgm:t>
        <a:bodyPr/>
        <a:lstStyle/>
        <a:p>
          <a:endParaRPr lang="en-US"/>
        </a:p>
      </dgm:t>
    </dgm:pt>
    <dgm:pt modelId="{3D66AD79-38A7-46EE-A9EF-0D21B4370D04}" type="sibTrans" cxnId="{D94AB74C-9046-4FDA-81B5-A4E2F521F927}">
      <dgm:prSet/>
      <dgm:spPr/>
      <dgm:t>
        <a:bodyPr/>
        <a:lstStyle/>
        <a:p>
          <a:endParaRPr lang="en-US"/>
        </a:p>
      </dgm:t>
    </dgm:pt>
    <dgm:pt modelId="{F0F65651-284E-4219-80AF-B80E3A5F394D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سرماخوردگی ویروسی</a:t>
          </a:r>
          <a:endParaRPr lang="en-US" dirty="0">
            <a:cs typeface="B Mitra" panose="00000400000000000000" pitchFamily="2" charset="-78"/>
          </a:endParaRPr>
        </a:p>
      </dgm:t>
    </dgm:pt>
    <dgm:pt modelId="{81604DD3-109B-47DB-99A8-7FCB0A6D4627}" type="parTrans" cxnId="{3AEDE46E-5A2B-4A24-8D52-2FBC33D95D1F}">
      <dgm:prSet/>
      <dgm:spPr/>
      <dgm:t>
        <a:bodyPr/>
        <a:lstStyle/>
        <a:p>
          <a:endParaRPr lang="en-US"/>
        </a:p>
      </dgm:t>
    </dgm:pt>
    <dgm:pt modelId="{DE6335AD-215D-479C-9B97-F455F57D2346}" type="sibTrans" cxnId="{3AEDE46E-5A2B-4A24-8D52-2FBC33D95D1F}">
      <dgm:prSet/>
      <dgm:spPr/>
      <dgm:t>
        <a:bodyPr/>
        <a:lstStyle/>
        <a:p>
          <a:endParaRPr lang="en-US"/>
        </a:p>
      </dgm:t>
    </dgm:pt>
    <dgm:pt modelId="{7C11E236-ACDB-4218-91A5-D3C548E8D258}">
      <dgm:prSet phldrT="[Text]"/>
      <dgm:spPr>
        <a:solidFill>
          <a:srgbClr val="C00000"/>
        </a:solidFill>
      </dgm:spPr>
      <dgm:t>
        <a:bodyPr/>
        <a:lstStyle/>
        <a:p>
          <a:r>
            <a:rPr lang="fa-IR" dirty="0" smtClean="0">
              <a:cs typeface="B Titr" panose="00000700000000000000" pitchFamily="2" charset="-78"/>
            </a:rPr>
            <a:t>انگلی</a:t>
          </a:r>
          <a:endParaRPr lang="en-US" dirty="0">
            <a:cs typeface="B Titr" panose="00000700000000000000" pitchFamily="2" charset="-78"/>
          </a:endParaRPr>
        </a:p>
      </dgm:t>
    </dgm:pt>
    <dgm:pt modelId="{CE067F31-0E01-43B9-A57C-DC0C1EEA9788}" type="parTrans" cxnId="{39AEF84D-9BF7-4441-B19C-879D8926B0ED}">
      <dgm:prSet/>
      <dgm:spPr/>
      <dgm:t>
        <a:bodyPr/>
        <a:lstStyle/>
        <a:p>
          <a:endParaRPr lang="en-US"/>
        </a:p>
      </dgm:t>
    </dgm:pt>
    <dgm:pt modelId="{6D62FB60-FAED-4FAE-98B6-C4F37E2BA749}" type="sibTrans" cxnId="{39AEF84D-9BF7-4441-B19C-879D8926B0ED}">
      <dgm:prSet/>
      <dgm:spPr/>
      <dgm:t>
        <a:bodyPr/>
        <a:lstStyle/>
        <a:p>
          <a:endParaRPr lang="en-US"/>
        </a:p>
      </dgm:t>
    </dgm:pt>
    <dgm:pt modelId="{0FC609A8-A14D-43E4-8DC0-258F3A41B5CD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مالاریا</a:t>
          </a:r>
          <a:endParaRPr lang="en-US" dirty="0">
            <a:cs typeface="B Mitra" panose="00000400000000000000" pitchFamily="2" charset="-78"/>
          </a:endParaRPr>
        </a:p>
      </dgm:t>
    </dgm:pt>
    <dgm:pt modelId="{70CE96CE-32AB-4A9C-839D-8CB6AFFD02FE}" type="parTrans" cxnId="{4FF2AE9B-2F37-472E-9AED-D53E8A00A10C}">
      <dgm:prSet/>
      <dgm:spPr/>
      <dgm:t>
        <a:bodyPr/>
        <a:lstStyle/>
        <a:p>
          <a:endParaRPr lang="en-US"/>
        </a:p>
      </dgm:t>
    </dgm:pt>
    <dgm:pt modelId="{FA546F87-33AB-47E6-B86C-DA1DB70D2C3A}" type="sibTrans" cxnId="{4FF2AE9B-2F37-472E-9AED-D53E8A00A10C}">
      <dgm:prSet/>
      <dgm:spPr/>
      <dgm:t>
        <a:bodyPr/>
        <a:lstStyle/>
        <a:p>
          <a:endParaRPr lang="en-US"/>
        </a:p>
      </dgm:t>
    </dgm:pt>
    <dgm:pt modelId="{157110A4-BFE0-4AD3-87FC-5BE77A934A32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سایر</a:t>
          </a:r>
          <a:endParaRPr lang="en-US" dirty="0">
            <a:cs typeface="B Mitra" panose="00000400000000000000" pitchFamily="2" charset="-78"/>
          </a:endParaRPr>
        </a:p>
      </dgm:t>
    </dgm:pt>
    <dgm:pt modelId="{8A0A3C45-4DC8-4975-AAC6-19CD49DD32EC}" type="parTrans" cxnId="{2A10D65D-1929-4904-97BE-CB796FE4880E}">
      <dgm:prSet/>
      <dgm:spPr/>
      <dgm:t>
        <a:bodyPr/>
        <a:lstStyle/>
        <a:p>
          <a:endParaRPr lang="en-US"/>
        </a:p>
      </dgm:t>
    </dgm:pt>
    <dgm:pt modelId="{40B18175-1F02-49A0-9278-5E1C5A1F9307}" type="sibTrans" cxnId="{2A10D65D-1929-4904-97BE-CB796FE4880E}">
      <dgm:prSet/>
      <dgm:spPr/>
      <dgm:t>
        <a:bodyPr/>
        <a:lstStyle/>
        <a:p>
          <a:endParaRPr lang="en-US"/>
        </a:p>
      </dgm:t>
    </dgm:pt>
    <dgm:pt modelId="{CC402770-9124-4969-A676-31779E2F8100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عفونت حاد گوش</a:t>
          </a:r>
          <a:endParaRPr lang="en-US" dirty="0">
            <a:cs typeface="B Mitra" panose="00000400000000000000" pitchFamily="2" charset="-78"/>
          </a:endParaRPr>
        </a:p>
      </dgm:t>
    </dgm:pt>
    <dgm:pt modelId="{0AD32FD9-0884-482F-99FE-FE2547C4882E}" type="parTrans" cxnId="{8ADDAD07-2481-4B4F-9E5E-43D2525CA461}">
      <dgm:prSet/>
      <dgm:spPr/>
      <dgm:t>
        <a:bodyPr/>
        <a:lstStyle/>
        <a:p>
          <a:endParaRPr lang="en-US"/>
        </a:p>
      </dgm:t>
    </dgm:pt>
    <dgm:pt modelId="{DE13C09A-C0EE-4C08-B9BE-512EC5609C86}" type="sibTrans" cxnId="{8ADDAD07-2481-4B4F-9E5E-43D2525CA461}">
      <dgm:prSet/>
      <dgm:spPr/>
      <dgm:t>
        <a:bodyPr/>
        <a:lstStyle/>
        <a:p>
          <a:endParaRPr lang="en-US"/>
        </a:p>
      </dgm:t>
    </dgm:pt>
    <dgm:pt modelId="{8E81AC27-A391-43FF-BD06-FF5D14222028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گلودرد استرپتوکوکی</a:t>
          </a:r>
          <a:endParaRPr lang="en-US" dirty="0">
            <a:cs typeface="B Mitra" panose="00000400000000000000" pitchFamily="2" charset="-78"/>
          </a:endParaRPr>
        </a:p>
      </dgm:t>
    </dgm:pt>
    <dgm:pt modelId="{7CC81D5C-6681-4A80-ABC0-B35784275044}" type="parTrans" cxnId="{09171794-D411-47D6-BCF3-532E5A488591}">
      <dgm:prSet/>
      <dgm:spPr/>
      <dgm:t>
        <a:bodyPr/>
        <a:lstStyle/>
        <a:p>
          <a:endParaRPr lang="en-US"/>
        </a:p>
      </dgm:t>
    </dgm:pt>
    <dgm:pt modelId="{06624E10-ECB4-4557-9682-73331EB69CAF}" type="sibTrans" cxnId="{09171794-D411-47D6-BCF3-532E5A488591}">
      <dgm:prSet/>
      <dgm:spPr/>
      <dgm:t>
        <a:bodyPr/>
        <a:lstStyle/>
        <a:p>
          <a:endParaRPr lang="en-US"/>
        </a:p>
      </dgm:t>
    </dgm:pt>
    <dgm:pt modelId="{0F1C2603-2545-400A-A3CF-330DF43AD7F9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دیسانتری(اسهال خونی)</a:t>
          </a:r>
          <a:endParaRPr lang="en-US" dirty="0">
            <a:cs typeface="B Mitra" panose="00000400000000000000" pitchFamily="2" charset="-78"/>
          </a:endParaRPr>
        </a:p>
      </dgm:t>
    </dgm:pt>
    <dgm:pt modelId="{4F22E5E0-1B47-4FD7-BEDD-28A137271C55}" type="parTrans" cxnId="{8C0DC57E-C73E-46AF-AE72-E54D8CEBBE11}">
      <dgm:prSet/>
      <dgm:spPr/>
      <dgm:t>
        <a:bodyPr/>
        <a:lstStyle/>
        <a:p>
          <a:endParaRPr lang="en-US"/>
        </a:p>
      </dgm:t>
    </dgm:pt>
    <dgm:pt modelId="{F3DF9955-1B47-4472-B604-F9CC2A43EC1F}" type="sibTrans" cxnId="{8C0DC57E-C73E-46AF-AE72-E54D8CEBBE11}">
      <dgm:prSet/>
      <dgm:spPr/>
      <dgm:t>
        <a:bodyPr/>
        <a:lstStyle/>
        <a:p>
          <a:endParaRPr lang="en-US"/>
        </a:p>
      </dgm:t>
    </dgm:pt>
    <dgm:pt modelId="{501EA6F6-3F44-4358-8BB9-04543AA587DA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عفونت باکتریال موضعی</a:t>
          </a:r>
          <a:endParaRPr lang="en-US" dirty="0">
            <a:cs typeface="B Mitra" panose="00000400000000000000" pitchFamily="2" charset="-78"/>
          </a:endParaRPr>
        </a:p>
      </dgm:t>
    </dgm:pt>
    <dgm:pt modelId="{460158F0-04D3-46CF-8B80-C8F08B7B8FAA}" type="parTrans" cxnId="{EDAA2D82-3982-42BB-B7F4-B00136D15021}">
      <dgm:prSet/>
      <dgm:spPr/>
      <dgm:t>
        <a:bodyPr/>
        <a:lstStyle/>
        <a:p>
          <a:endParaRPr lang="en-US"/>
        </a:p>
      </dgm:t>
    </dgm:pt>
    <dgm:pt modelId="{1ADB5C41-7C5A-45AA-93B0-CAEE9D43272A}" type="sibTrans" cxnId="{EDAA2D82-3982-42BB-B7F4-B00136D15021}">
      <dgm:prSet/>
      <dgm:spPr/>
      <dgm:t>
        <a:bodyPr/>
        <a:lstStyle/>
        <a:p>
          <a:endParaRPr lang="en-US"/>
        </a:p>
      </dgm:t>
    </dgm:pt>
    <dgm:pt modelId="{49244F94-3D9C-4EA6-B739-C8C587D93B1F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حصبه</a:t>
          </a:r>
          <a:endParaRPr lang="en-US" dirty="0">
            <a:cs typeface="B Mitra" panose="00000400000000000000" pitchFamily="2" charset="-78"/>
          </a:endParaRPr>
        </a:p>
      </dgm:t>
    </dgm:pt>
    <dgm:pt modelId="{5125A4FE-6148-45F0-B405-7C49F18283AB}" type="parTrans" cxnId="{F3C4DE2E-652F-452A-A927-A536F80780B2}">
      <dgm:prSet/>
      <dgm:spPr/>
      <dgm:t>
        <a:bodyPr/>
        <a:lstStyle/>
        <a:p>
          <a:endParaRPr lang="en-US"/>
        </a:p>
      </dgm:t>
    </dgm:pt>
    <dgm:pt modelId="{1C3C7E9F-114D-4F04-A952-357A6363FA1D}" type="sibTrans" cxnId="{F3C4DE2E-652F-452A-A927-A536F80780B2}">
      <dgm:prSet/>
      <dgm:spPr/>
      <dgm:t>
        <a:bodyPr/>
        <a:lstStyle/>
        <a:p>
          <a:endParaRPr lang="en-US"/>
        </a:p>
      </dgm:t>
    </dgm:pt>
    <dgm:pt modelId="{416A2F21-447A-4B5D-85AA-8C5A9DD1582A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عفونت دستگاه ادراری</a:t>
          </a:r>
          <a:endParaRPr lang="en-US" dirty="0">
            <a:cs typeface="B Mitra" panose="00000400000000000000" pitchFamily="2" charset="-78"/>
          </a:endParaRPr>
        </a:p>
      </dgm:t>
    </dgm:pt>
    <dgm:pt modelId="{BED4E4DC-BA1A-4847-871D-CFE2DDEACF8F}" type="parTrans" cxnId="{C51BA615-4629-4A05-A0DC-80EDC72D1E77}">
      <dgm:prSet/>
      <dgm:spPr/>
      <dgm:t>
        <a:bodyPr/>
        <a:lstStyle/>
        <a:p>
          <a:endParaRPr lang="en-US"/>
        </a:p>
      </dgm:t>
    </dgm:pt>
    <dgm:pt modelId="{4EC636BB-975C-48E3-856C-35A367F813FC}" type="sibTrans" cxnId="{C51BA615-4629-4A05-A0DC-80EDC72D1E77}">
      <dgm:prSet/>
      <dgm:spPr/>
      <dgm:t>
        <a:bodyPr/>
        <a:lstStyle/>
        <a:p>
          <a:endParaRPr lang="en-US"/>
        </a:p>
      </dgm:t>
    </dgm:pt>
    <dgm:pt modelId="{F591B829-5ED2-45E3-9935-A0BF4F285060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کودکی که دچار تب ، سرفه یا سرماخوردگی </a:t>
          </a:r>
          <a:endParaRPr lang="en-US" dirty="0">
            <a:cs typeface="B Mitra" panose="00000400000000000000" pitchFamily="2" charset="-78"/>
          </a:endParaRPr>
        </a:p>
      </dgm:t>
    </dgm:pt>
    <dgm:pt modelId="{BDA4C99E-A7F0-4C81-9F7A-5E85ED5518BF}" type="parTrans" cxnId="{151712CC-8765-40F4-910E-CAC0527B9E73}">
      <dgm:prSet/>
      <dgm:spPr/>
      <dgm:t>
        <a:bodyPr/>
        <a:lstStyle/>
        <a:p>
          <a:endParaRPr lang="en-US"/>
        </a:p>
      </dgm:t>
    </dgm:pt>
    <dgm:pt modelId="{208F3220-3EDC-4646-94D4-62C5978C59B0}" type="sibTrans" cxnId="{151712CC-8765-40F4-910E-CAC0527B9E73}">
      <dgm:prSet/>
      <dgm:spPr/>
      <dgm:t>
        <a:bodyPr/>
        <a:lstStyle/>
        <a:p>
          <a:endParaRPr lang="en-US"/>
        </a:p>
      </dgm:t>
    </dgm:pt>
    <dgm:pt modelId="{2ADAB653-3771-4802-8A35-9A8028E4933E}">
      <dgm:prSet phldrT="[Text]"/>
      <dgm:spPr/>
      <dgm:t>
        <a:bodyPr/>
        <a:lstStyle/>
        <a:p>
          <a:pPr rtl="1"/>
          <a:r>
            <a:rPr lang="fa-IR" dirty="0" smtClean="0">
              <a:cs typeface="B Mitra" panose="00000400000000000000" pitchFamily="2" charset="-78"/>
            </a:rPr>
            <a:t>عفونت های انگلی روده (ژیاردیازیس و...)</a:t>
          </a:r>
          <a:endParaRPr lang="en-US" dirty="0">
            <a:cs typeface="B Mitra" panose="00000400000000000000" pitchFamily="2" charset="-78"/>
          </a:endParaRPr>
        </a:p>
      </dgm:t>
    </dgm:pt>
    <dgm:pt modelId="{E4367B77-DC10-4D46-BB6B-E31B5848E1B0}" type="parTrans" cxnId="{850E355F-C889-413E-9FA2-F3341E58A230}">
      <dgm:prSet/>
      <dgm:spPr/>
      <dgm:t>
        <a:bodyPr/>
        <a:lstStyle/>
        <a:p>
          <a:endParaRPr lang="en-US"/>
        </a:p>
      </dgm:t>
    </dgm:pt>
    <dgm:pt modelId="{823344D8-E181-45A8-A900-4F4A647CB929}" type="sibTrans" cxnId="{850E355F-C889-413E-9FA2-F3341E58A230}">
      <dgm:prSet/>
      <dgm:spPr/>
      <dgm:t>
        <a:bodyPr/>
        <a:lstStyle/>
        <a:p>
          <a:endParaRPr lang="en-US"/>
        </a:p>
      </dgm:t>
    </dgm:pt>
    <dgm:pt modelId="{290DDD52-FA29-434D-AF5F-BE7A798E21EF}" type="pres">
      <dgm:prSet presAssocID="{6F3CB1DD-E7DA-41D2-AB96-0CAC55997C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4BBB45-1306-42EE-87EE-2B664F64AE1D}" type="pres">
      <dgm:prSet presAssocID="{A96498AF-9F72-41CC-AC5D-AAF88CE5C4F3}" presName="composite" presStyleCnt="0"/>
      <dgm:spPr/>
    </dgm:pt>
    <dgm:pt modelId="{88C0B893-83DA-476A-A458-39FF6EE5E706}" type="pres">
      <dgm:prSet presAssocID="{A96498AF-9F72-41CC-AC5D-AAF88CE5C4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E0634-599F-467A-9CBA-C259C834B6A2}" type="pres">
      <dgm:prSet presAssocID="{A96498AF-9F72-41CC-AC5D-AAF88CE5C4F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4C83A-0A94-4EFC-B8CB-DF29D53F9B7B}" type="pres">
      <dgm:prSet presAssocID="{E839C5A2-913E-42DF-8C9A-33D27E36F6A2}" presName="space" presStyleCnt="0"/>
      <dgm:spPr/>
    </dgm:pt>
    <dgm:pt modelId="{927B9A0F-FE69-4DDA-85D2-E0BAF7B75999}" type="pres">
      <dgm:prSet presAssocID="{DE5868EF-320A-4419-8743-D5C056C39EE1}" presName="composite" presStyleCnt="0"/>
      <dgm:spPr/>
    </dgm:pt>
    <dgm:pt modelId="{726DC368-527B-4FE9-B1AA-043C7CCCBA1C}" type="pres">
      <dgm:prSet presAssocID="{DE5868EF-320A-4419-8743-D5C056C39EE1}" presName="parTx" presStyleLbl="alignNode1" presStyleIdx="1" presStyleCnt="3" custScaleX="914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88983-AB5C-4845-AEBD-7B290DFBA1A4}" type="pres">
      <dgm:prSet presAssocID="{DE5868EF-320A-4419-8743-D5C056C39EE1}" presName="desTx" presStyleLbl="alignAccFollowNode1" presStyleIdx="1" presStyleCnt="3" custScaleX="89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107C0-6AE2-4F1D-85DC-8A5777BDBDD0}" type="pres">
      <dgm:prSet presAssocID="{3757EFCD-D37E-4DB2-B4BA-D55DA04723D7}" presName="space" presStyleCnt="0"/>
      <dgm:spPr/>
    </dgm:pt>
    <dgm:pt modelId="{098C187C-E46A-4116-8E3D-396E70F8A581}" type="pres">
      <dgm:prSet presAssocID="{7C11E236-ACDB-4218-91A5-D3C548E8D258}" presName="composite" presStyleCnt="0"/>
      <dgm:spPr/>
    </dgm:pt>
    <dgm:pt modelId="{3006716F-DBD5-4654-B625-B5F74E06E521}" type="pres">
      <dgm:prSet presAssocID="{7C11E236-ACDB-4218-91A5-D3C548E8D25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55245-D486-421F-9C10-8A29310BF95C}" type="pres">
      <dgm:prSet presAssocID="{7C11E236-ACDB-4218-91A5-D3C548E8D258}" presName="desTx" presStyleLbl="alignAccFollowNode1" presStyleIdx="2" presStyleCnt="3" custLinFactNeighborX="-515" custLinFactNeighborY="-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0DC57E-C73E-46AF-AE72-E54D8CEBBE11}" srcId="{A96498AF-9F72-41CC-AC5D-AAF88CE5C4F3}" destId="{0F1C2603-2545-400A-A3CF-330DF43AD7F9}" srcOrd="3" destOrd="0" parTransId="{4F22E5E0-1B47-4FD7-BEDD-28A137271C55}" sibTransId="{F3DF9955-1B47-4472-B604-F9CC2A43EC1F}"/>
    <dgm:cxn modelId="{3AEDE46E-5A2B-4A24-8D52-2FBC33D95D1F}" srcId="{DE5868EF-320A-4419-8743-D5C056C39EE1}" destId="{F0F65651-284E-4219-80AF-B80E3A5F394D}" srcOrd="1" destOrd="0" parTransId="{81604DD3-109B-47DB-99A8-7FCB0A6D4627}" sibTransId="{DE6335AD-215D-479C-9B97-F455F57D2346}"/>
    <dgm:cxn modelId="{7417CA93-7764-4802-BB96-21D32BD3E503}" type="presOf" srcId="{F0B1B873-BDB5-4C09-A660-92A052F7B494}" destId="{C8188983-AB5C-4845-AEBD-7B290DFBA1A4}" srcOrd="0" destOrd="0" presId="urn:microsoft.com/office/officeart/2005/8/layout/hList1"/>
    <dgm:cxn modelId="{39AEF84D-9BF7-4441-B19C-879D8926B0ED}" srcId="{6F3CB1DD-E7DA-41D2-AB96-0CAC55997C9D}" destId="{7C11E236-ACDB-4218-91A5-D3C548E8D258}" srcOrd="2" destOrd="0" parTransId="{CE067F31-0E01-43B9-A57C-DC0C1EEA9788}" sibTransId="{6D62FB60-FAED-4FAE-98B6-C4F37E2BA749}"/>
    <dgm:cxn modelId="{D94AB74C-9046-4FDA-81B5-A4E2F521F927}" srcId="{DE5868EF-320A-4419-8743-D5C056C39EE1}" destId="{F0B1B873-BDB5-4C09-A660-92A052F7B494}" srcOrd="0" destOrd="0" parTransId="{DDEA629F-D940-4995-8346-C5035A97E5C7}" sibTransId="{3D66AD79-38A7-46EE-A9EF-0D21B4370D04}"/>
    <dgm:cxn modelId="{4FF2AE9B-2F37-472E-9AED-D53E8A00A10C}" srcId="{7C11E236-ACDB-4218-91A5-D3C548E8D258}" destId="{0FC609A8-A14D-43E4-8DC0-258F3A41B5CD}" srcOrd="0" destOrd="0" parTransId="{70CE96CE-32AB-4A9C-839D-8CB6AFFD02FE}" sibTransId="{FA546F87-33AB-47E6-B86C-DA1DB70D2C3A}"/>
    <dgm:cxn modelId="{09171794-D411-47D6-BCF3-532E5A488591}" srcId="{A96498AF-9F72-41CC-AC5D-AAF88CE5C4F3}" destId="{8E81AC27-A391-43FF-BD06-FF5D14222028}" srcOrd="2" destOrd="0" parTransId="{7CC81D5C-6681-4A80-ABC0-B35784275044}" sibTransId="{06624E10-ECB4-4557-9682-73331EB69CAF}"/>
    <dgm:cxn modelId="{66FEF6A5-45B4-4EBE-8005-F249AFB77AC4}" type="presOf" srcId="{6F3CB1DD-E7DA-41D2-AB96-0CAC55997C9D}" destId="{290DDD52-FA29-434D-AF5F-BE7A798E21EF}" srcOrd="0" destOrd="0" presId="urn:microsoft.com/office/officeart/2005/8/layout/hList1"/>
    <dgm:cxn modelId="{8CE03C55-B217-4EC9-9853-647DA8DFB8E7}" type="presOf" srcId="{A96498AF-9F72-41CC-AC5D-AAF88CE5C4F3}" destId="{88C0B893-83DA-476A-A458-39FF6EE5E706}" srcOrd="0" destOrd="0" presId="urn:microsoft.com/office/officeart/2005/8/layout/hList1"/>
    <dgm:cxn modelId="{6EA4A694-908F-43B2-BB58-3D3DBA062C48}" type="presOf" srcId="{49244F94-3D9C-4EA6-B739-C8C587D93B1F}" destId="{501E0634-599F-467A-9CBA-C259C834B6A2}" srcOrd="0" destOrd="5" presId="urn:microsoft.com/office/officeart/2005/8/layout/hList1"/>
    <dgm:cxn modelId="{7E7CF1A2-9307-42CF-A1DE-EE421764D786}" type="presOf" srcId="{F591B829-5ED2-45E3-9935-A0BF4F285060}" destId="{501E0634-599F-467A-9CBA-C259C834B6A2}" srcOrd="0" destOrd="7" presId="urn:microsoft.com/office/officeart/2005/8/layout/hList1"/>
    <dgm:cxn modelId="{D4BB4951-1A75-4770-A480-1CB25782F2C1}" type="presOf" srcId="{F0F65651-284E-4219-80AF-B80E3A5F394D}" destId="{C8188983-AB5C-4845-AEBD-7B290DFBA1A4}" srcOrd="0" destOrd="1" presId="urn:microsoft.com/office/officeart/2005/8/layout/hList1"/>
    <dgm:cxn modelId="{3675B3D4-247F-4468-ADC1-331257EC43BA}" type="presOf" srcId="{7C11E236-ACDB-4218-91A5-D3C548E8D258}" destId="{3006716F-DBD5-4654-B625-B5F74E06E521}" srcOrd="0" destOrd="0" presId="urn:microsoft.com/office/officeart/2005/8/layout/hList1"/>
    <dgm:cxn modelId="{58CAD0DF-8CA1-4E74-9C1E-A45A1116F34D}" type="presOf" srcId="{0FC609A8-A14D-43E4-8DC0-258F3A41B5CD}" destId="{D5155245-D486-421F-9C10-8A29310BF95C}" srcOrd="0" destOrd="0" presId="urn:microsoft.com/office/officeart/2005/8/layout/hList1"/>
    <dgm:cxn modelId="{FEF46F25-46B0-415E-949B-DE6321F05BDB}" type="presOf" srcId="{501EA6F6-3F44-4358-8BB9-04543AA587DA}" destId="{501E0634-599F-467A-9CBA-C259C834B6A2}" srcOrd="0" destOrd="4" presId="urn:microsoft.com/office/officeart/2005/8/layout/hList1"/>
    <dgm:cxn modelId="{EC188F51-F6AF-4AB6-8E2A-EDB284C03EDB}" type="presOf" srcId="{0F1C2603-2545-400A-A3CF-330DF43AD7F9}" destId="{501E0634-599F-467A-9CBA-C259C834B6A2}" srcOrd="0" destOrd="3" presId="urn:microsoft.com/office/officeart/2005/8/layout/hList1"/>
    <dgm:cxn modelId="{5F521FC2-4597-4DD0-9A93-EE55DAA2275D}" srcId="{6F3CB1DD-E7DA-41D2-AB96-0CAC55997C9D}" destId="{A96498AF-9F72-41CC-AC5D-AAF88CE5C4F3}" srcOrd="0" destOrd="0" parTransId="{77E57F4E-F912-4EC7-8151-5685F97A4A4B}" sibTransId="{E839C5A2-913E-42DF-8C9A-33D27E36F6A2}"/>
    <dgm:cxn modelId="{B334E0B6-A5B8-40E6-A46D-461AA8B60653}" srcId="{A96498AF-9F72-41CC-AC5D-AAF88CE5C4F3}" destId="{87F8B543-AAEE-44EE-ABDF-379FFD1F2859}" srcOrd="0" destOrd="0" parTransId="{2C427EED-EFE1-4387-8507-4720D2262CB2}" sibTransId="{81498355-C4B0-4F49-82D1-2D8E30FCA361}"/>
    <dgm:cxn modelId="{E252469A-51E0-4BC9-85E1-FA80748D67F3}" type="presOf" srcId="{157110A4-BFE0-4AD3-87FC-5BE77A934A32}" destId="{C8188983-AB5C-4845-AEBD-7B290DFBA1A4}" srcOrd="0" destOrd="2" presId="urn:microsoft.com/office/officeart/2005/8/layout/hList1"/>
    <dgm:cxn modelId="{850E355F-C889-413E-9FA2-F3341E58A230}" srcId="{7C11E236-ACDB-4218-91A5-D3C548E8D258}" destId="{2ADAB653-3771-4802-8A35-9A8028E4933E}" srcOrd="1" destOrd="0" parTransId="{E4367B77-DC10-4D46-BB6B-E31B5848E1B0}" sibTransId="{823344D8-E181-45A8-A900-4F4A647CB929}"/>
    <dgm:cxn modelId="{0ACC610C-6A26-4B81-BA77-C4C9D12912BE}" type="presOf" srcId="{8E81AC27-A391-43FF-BD06-FF5D14222028}" destId="{501E0634-599F-467A-9CBA-C259C834B6A2}" srcOrd="0" destOrd="2" presId="urn:microsoft.com/office/officeart/2005/8/layout/hList1"/>
    <dgm:cxn modelId="{1C4318FA-DA13-4934-B030-144438E78122}" type="presOf" srcId="{CC402770-9124-4969-A676-31779E2F8100}" destId="{501E0634-599F-467A-9CBA-C259C834B6A2}" srcOrd="0" destOrd="1" presId="urn:microsoft.com/office/officeart/2005/8/layout/hList1"/>
    <dgm:cxn modelId="{D28225AA-7CDF-4D0E-9A72-74F371632BEF}" srcId="{6F3CB1DD-E7DA-41D2-AB96-0CAC55997C9D}" destId="{DE5868EF-320A-4419-8743-D5C056C39EE1}" srcOrd="1" destOrd="0" parTransId="{0716DA13-2FEC-40E3-BB12-8BF9FD9B7379}" sibTransId="{3757EFCD-D37E-4DB2-B4BA-D55DA04723D7}"/>
    <dgm:cxn modelId="{08E77417-1A0C-4FF5-805E-4922BF6622CE}" type="presOf" srcId="{416A2F21-447A-4B5D-85AA-8C5A9DD1582A}" destId="{501E0634-599F-467A-9CBA-C259C834B6A2}" srcOrd="0" destOrd="6" presId="urn:microsoft.com/office/officeart/2005/8/layout/hList1"/>
    <dgm:cxn modelId="{EDAA2D82-3982-42BB-B7F4-B00136D15021}" srcId="{A96498AF-9F72-41CC-AC5D-AAF88CE5C4F3}" destId="{501EA6F6-3F44-4358-8BB9-04543AA587DA}" srcOrd="4" destOrd="0" parTransId="{460158F0-04D3-46CF-8B80-C8F08B7B8FAA}" sibTransId="{1ADB5C41-7C5A-45AA-93B0-CAEE9D43272A}"/>
    <dgm:cxn modelId="{F3C4DE2E-652F-452A-A927-A536F80780B2}" srcId="{A96498AF-9F72-41CC-AC5D-AAF88CE5C4F3}" destId="{49244F94-3D9C-4EA6-B739-C8C587D93B1F}" srcOrd="5" destOrd="0" parTransId="{5125A4FE-6148-45F0-B405-7C49F18283AB}" sibTransId="{1C3C7E9F-114D-4F04-A952-357A6363FA1D}"/>
    <dgm:cxn modelId="{151712CC-8765-40F4-910E-CAC0527B9E73}" srcId="{A96498AF-9F72-41CC-AC5D-AAF88CE5C4F3}" destId="{F591B829-5ED2-45E3-9935-A0BF4F285060}" srcOrd="7" destOrd="0" parTransId="{BDA4C99E-A7F0-4C81-9F7A-5E85ED5518BF}" sibTransId="{208F3220-3EDC-4646-94D4-62C5978C59B0}"/>
    <dgm:cxn modelId="{2A10D65D-1929-4904-97BE-CB796FE4880E}" srcId="{DE5868EF-320A-4419-8743-D5C056C39EE1}" destId="{157110A4-BFE0-4AD3-87FC-5BE77A934A32}" srcOrd="2" destOrd="0" parTransId="{8A0A3C45-4DC8-4975-AAC6-19CD49DD32EC}" sibTransId="{40B18175-1F02-49A0-9278-5E1C5A1F9307}"/>
    <dgm:cxn modelId="{C51BA615-4629-4A05-A0DC-80EDC72D1E77}" srcId="{A96498AF-9F72-41CC-AC5D-AAF88CE5C4F3}" destId="{416A2F21-447A-4B5D-85AA-8C5A9DD1582A}" srcOrd="6" destOrd="0" parTransId="{BED4E4DC-BA1A-4847-871D-CFE2DDEACF8F}" sibTransId="{4EC636BB-975C-48E3-856C-35A367F813FC}"/>
    <dgm:cxn modelId="{DE64EF70-062B-493D-816D-72A817412EC8}" type="presOf" srcId="{DE5868EF-320A-4419-8743-D5C056C39EE1}" destId="{726DC368-527B-4FE9-B1AA-043C7CCCBA1C}" srcOrd="0" destOrd="0" presId="urn:microsoft.com/office/officeart/2005/8/layout/hList1"/>
    <dgm:cxn modelId="{96457AFF-7001-4798-9265-B777D4403EE6}" type="presOf" srcId="{2ADAB653-3771-4802-8A35-9A8028E4933E}" destId="{D5155245-D486-421F-9C10-8A29310BF95C}" srcOrd="0" destOrd="1" presId="urn:microsoft.com/office/officeart/2005/8/layout/hList1"/>
    <dgm:cxn modelId="{8ADDAD07-2481-4B4F-9E5E-43D2525CA461}" srcId="{A96498AF-9F72-41CC-AC5D-AAF88CE5C4F3}" destId="{CC402770-9124-4969-A676-31779E2F8100}" srcOrd="1" destOrd="0" parTransId="{0AD32FD9-0884-482F-99FE-FE2547C4882E}" sibTransId="{DE13C09A-C0EE-4C08-B9BE-512EC5609C86}"/>
    <dgm:cxn modelId="{684A44BE-9058-4F0A-A6A3-070E24EF4614}" type="presOf" srcId="{87F8B543-AAEE-44EE-ABDF-379FFD1F2859}" destId="{501E0634-599F-467A-9CBA-C259C834B6A2}" srcOrd="0" destOrd="0" presId="urn:microsoft.com/office/officeart/2005/8/layout/hList1"/>
    <dgm:cxn modelId="{4CA8656F-3B89-4749-8810-2BD7BD07D5D6}" type="presParOf" srcId="{290DDD52-FA29-434D-AF5F-BE7A798E21EF}" destId="{EF4BBB45-1306-42EE-87EE-2B664F64AE1D}" srcOrd="0" destOrd="0" presId="urn:microsoft.com/office/officeart/2005/8/layout/hList1"/>
    <dgm:cxn modelId="{237E760D-160F-4A64-88E2-0B9618C43704}" type="presParOf" srcId="{EF4BBB45-1306-42EE-87EE-2B664F64AE1D}" destId="{88C0B893-83DA-476A-A458-39FF6EE5E706}" srcOrd="0" destOrd="0" presId="urn:microsoft.com/office/officeart/2005/8/layout/hList1"/>
    <dgm:cxn modelId="{9ED84C21-4E89-4E90-AE4E-89B591D302C3}" type="presParOf" srcId="{EF4BBB45-1306-42EE-87EE-2B664F64AE1D}" destId="{501E0634-599F-467A-9CBA-C259C834B6A2}" srcOrd="1" destOrd="0" presId="urn:microsoft.com/office/officeart/2005/8/layout/hList1"/>
    <dgm:cxn modelId="{7410AD88-76A9-492B-94A0-C0498B7EABC9}" type="presParOf" srcId="{290DDD52-FA29-434D-AF5F-BE7A798E21EF}" destId="{6844C83A-0A94-4EFC-B8CB-DF29D53F9B7B}" srcOrd="1" destOrd="0" presId="urn:microsoft.com/office/officeart/2005/8/layout/hList1"/>
    <dgm:cxn modelId="{0287F777-A526-407C-B6C8-2F022347E19C}" type="presParOf" srcId="{290DDD52-FA29-434D-AF5F-BE7A798E21EF}" destId="{927B9A0F-FE69-4DDA-85D2-E0BAF7B75999}" srcOrd="2" destOrd="0" presId="urn:microsoft.com/office/officeart/2005/8/layout/hList1"/>
    <dgm:cxn modelId="{F772E003-5042-4CDA-9AE5-BC7B219FDB90}" type="presParOf" srcId="{927B9A0F-FE69-4DDA-85D2-E0BAF7B75999}" destId="{726DC368-527B-4FE9-B1AA-043C7CCCBA1C}" srcOrd="0" destOrd="0" presId="urn:microsoft.com/office/officeart/2005/8/layout/hList1"/>
    <dgm:cxn modelId="{4E7C811F-9BF8-4795-86ED-8B9267F950BE}" type="presParOf" srcId="{927B9A0F-FE69-4DDA-85D2-E0BAF7B75999}" destId="{C8188983-AB5C-4845-AEBD-7B290DFBA1A4}" srcOrd="1" destOrd="0" presId="urn:microsoft.com/office/officeart/2005/8/layout/hList1"/>
    <dgm:cxn modelId="{40D2D9F5-E133-41E1-9DB9-460C7A20F646}" type="presParOf" srcId="{290DDD52-FA29-434D-AF5F-BE7A798E21EF}" destId="{A23107C0-6AE2-4F1D-85DC-8A5777BDBDD0}" srcOrd="3" destOrd="0" presId="urn:microsoft.com/office/officeart/2005/8/layout/hList1"/>
    <dgm:cxn modelId="{A4FE77B9-8035-4365-82ED-48625C5BC998}" type="presParOf" srcId="{290DDD52-FA29-434D-AF5F-BE7A798E21EF}" destId="{098C187C-E46A-4116-8E3D-396E70F8A581}" srcOrd="4" destOrd="0" presId="urn:microsoft.com/office/officeart/2005/8/layout/hList1"/>
    <dgm:cxn modelId="{7DFF6BCB-C61F-4F20-9795-FB561D6D95BC}" type="presParOf" srcId="{098C187C-E46A-4116-8E3D-396E70F8A581}" destId="{3006716F-DBD5-4654-B625-B5F74E06E521}" srcOrd="0" destOrd="0" presId="urn:microsoft.com/office/officeart/2005/8/layout/hList1"/>
    <dgm:cxn modelId="{8748BA34-03D2-4FD3-B66E-B899CF5213ED}" type="presParOf" srcId="{098C187C-E46A-4116-8E3D-396E70F8A581}" destId="{D5155245-D486-421F-9C10-8A29310BF95C}" srcOrd="1" destOrd="0" presId="urn:microsoft.com/office/officeart/2005/8/layout/hLis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6BE7D0-80C9-40D8-8E9B-C7E8DF3A9960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935F8AA-2F22-4F55-BE80-5F1CE7D46259}">
      <dgm:prSet phldrT="[Text]" custT="1"/>
      <dgm:spPr/>
      <dgm:t>
        <a:bodyPr/>
        <a:lstStyle/>
        <a:p>
          <a:pPr rtl="1"/>
          <a:r>
            <a:rPr lang="fa-IR" sz="3200" b="1" dirty="0" smtClean="0">
              <a:cs typeface="B Mitra" panose="00000400000000000000" pitchFamily="2" charset="-78"/>
            </a:rPr>
            <a:t>عامل</a:t>
          </a:r>
          <a:endParaRPr lang="en-US" sz="3200" b="1" dirty="0">
            <a:cs typeface="B Mitra" panose="00000400000000000000" pitchFamily="2" charset="-78"/>
          </a:endParaRPr>
        </a:p>
      </dgm:t>
    </dgm:pt>
    <dgm:pt modelId="{7AD5E33B-9572-4293-A8F3-631890A9F876}" type="parTrans" cxnId="{78AC2744-0E88-40D1-9019-3076CDC2E5D4}">
      <dgm:prSet/>
      <dgm:spPr/>
      <dgm:t>
        <a:bodyPr/>
        <a:lstStyle/>
        <a:p>
          <a:pPr rtl="1"/>
          <a:endParaRPr lang="en-US"/>
        </a:p>
      </dgm:t>
    </dgm:pt>
    <dgm:pt modelId="{172013E8-BE71-4A69-8E0B-A70CEA02EBD0}" type="sibTrans" cxnId="{78AC2744-0E88-40D1-9019-3076CDC2E5D4}">
      <dgm:prSet/>
      <dgm:spPr/>
      <dgm:t>
        <a:bodyPr/>
        <a:lstStyle/>
        <a:p>
          <a:pPr rtl="1"/>
          <a:endParaRPr lang="en-US"/>
        </a:p>
      </dgm:t>
    </dgm:pt>
    <dgm:pt modelId="{AB1A0C19-27ED-498C-88D3-EC5F1094317A}">
      <dgm:prSet phldrT="[Text]" custT="1"/>
      <dgm:spPr/>
      <dgm:t>
        <a:bodyPr/>
        <a:lstStyle/>
        <a:p>
          <a:pPr rtl="1"/>
          <a:r>
            <a:rPr lang="fa-IR" sz="2400" b="1" smtClean="0">
              <a:cs typeface="B Mitra" panose="00000400000000000000" pitchFamily="2" charset="-78"/>
            </a:rPr>
            <a:t>انگل پلاسموریا </a:t>
          </a:r>
          <a:r>
            <a:rPr lang="fa-IR" sz="2000" b="1" smtClean="0">
              <a:cs typeface="B Mitra" panose="00000400000000000000" pitchFamily="2" charset="-78"/>
            </a:rPr>
            <a:t>(انتقال این انگل پس از نیش زدن پشه آنوفل ماده به انسان اتفاق می‌افتد.خطرناکترین عامل مالاریا پلاسمودیوم فالسی پارم است.)</a:t>
          </a:r>
          <a:endParaRPr lang="en-US" sz="2000" b="1" dirty="0">
            <a:cs typeface="B Mitra" panose="00000400000000000000" pitchFamily="2" charset="-78"/>
          </a:endParaRPr>
        </a:p>
      </dgm:t>
    </dgm:pt>
    <dgm:pt modelId="{F32B83E7-1C0A-43A4-B398-B282D7D3F0D1}" type="parTrans" cxnId="{B0B39FA6-7B61-4B2A-834F-76C39B74C740}">
      <dgm:prSet/>
      <dgm:spPr/>
      <dgm:t>
        <a:bodyPr/>
        <a:lstStyle/>
        <a:p>
          <a:pPr rtl="1"/>
          <a:endParaRPr lang="en-US"/>
        </a:p>
      </dgm:t>
    </dgm:pt>
    <dgm:pt modelId="{A30BE5BB-0D01-4014-AEED-0C9F6348A81F}" type="sibTrans" cxnId="{B0B39FA6-7B61-4B2A-834F-76C39B74C740}">
      <dgm:prSet/>
      <dgm:spPr/>
      <dgm:t>
        <a:bodyPr/>
        <a:lstStyle/>
        <a:p>
          <a:pPr rtl="1"/>
          <a:endParaRPr lang="en-US"/>
        </a:p>
      </dgm:t>
    </dgm:pt>
    <dgm:pt modelId="{2E2F67A2-2EE9-4CE7-9EFA-A50CCA4FE9FD}">
      <dgm:prSet phldrT="[Text]" custT="1"/>
      <dgm:spPr/>
      <dgm:t>
        <a:bodyPr/>
        <a:lstStyle/>
        <a:p>
          <a:pPr rtl="1"/>
          <a:r>
            <a:rPr lang="fa-IR" sz="3200" b="1" dirty="0" smtClean="0">
              <a:cs typeface="B Mitra" panose="00000400000000000000" pitchFamily="2" charset="-78"/>
            </a:rPr>
            <a:t>علائم</a:t>
          </a:r>
          <a:endParaRPr lang="en-US" sz="3200" b="1" dirty="0">
            <a:cs typeface="B Mitra" panose="00000400000000000000" pitchFamily="2" charset="-78"/>
          </a:endParaRPr>
        </a:p>
      </dgm:t>
    </dgm:pt>
    <dgm:pt modelId="{6448E4C9-3D2E-40C2-A3FE-AEFF920199F5}" type="parTrans" cxnId="{CE6D5842-6C24-4D62-83B8-8D662E647989}">
      <dgm:prSet/>
      <dgm:spPr/>
      <dgm:t>
        <a:bodyPr/>
        <a:lstStyle/>
        <a:p>
          <a:pPr rtl="1"/>
          <a:endParaRPr lang="en-US"/>
        </a:p>
      </dgm:t>
    </dgm:pt>
    <dgm:pt modelId="{E0921FE0-CB67-45F0-9AE5-3806F845C6B8}" type="sibTrans" cxnId="{CE6D5842-6C24-4D62-83B8-8D662E647989}">
      <dgm:prSet/>
      <dgm:spPr/>
      <dgm:t>
        <a:bodyPr/>
        <a:lstStyle/>
        <a:p>
          <a:pPr rtl="1"/>
          <a:endParaRPr lang="en-US"/>
        </a:p>
      </dgm:t>
    </dgm:pt>
    <dgm:pt modelId="{E6739D6F-2573-444E-8FE6-97147E304C2E}">
      <dgm:prSet phldrT="[Text]" custT="1"/>
      <dgm:spPr/>
      <dgm:t>
        <a:bodyPr/>
        <a:lstStyle/>
        <a:p>
          <a:pPr rtl="1"/>
          <a:r>
            <a:rPr lang="fa-IR" sz="2400" b="1" smtClean="0">
              <a:cs typeface="B Mitra" panose="00000400000000000000" pitchFamily="2" charset="-78"/>
            </a:rPr>
            <a:t>تب</a:t>
          </a:r>
          <a:r>
            <a:rPr lang="fa-IR" sz="2000" b="1" smtClean="0">
              <a:cs typeface="B Mitra" panose="00000400000000000000" pitchFamily="2" charset="-78"/>
            </a:rPr>
            <a:t> (</a:t>
          </a:r>
          <a:r>
            <a:rPr lang="fa-IR" sz="1900" b="1" smtClean="0">
              <a:cs typeface="B Mitra" panose="00000400000000000000" pitchFamily="2" charset="-78"/>
            </a:rPr>
            <a:t>اصلی­ترین مشکل در مالاریا می­باشد.ممکن است با فواصل منظم قطع و دوباره عود کند</a:t>
          </a:r>
          <a:r>
            <a:rPr lang="fa-IR" sz="1900" smtClean="0"/>
            <a:t>.)</a:t>
          </a:r>
          <a:endParaRPr lang="en-US" sz="1900" b="1" dirty="0">
            <a:cs typeface="B Mitra" panose="00000400000000000000" pitchFamily="2" charset="-78"/>
          </a:endParaRPr>
        </a:p>
      </dgm:t>
    </dgm:pt>
    <dgm:pt modelId="{164D6A18-2115-4C24-B50A-0A9E483CEEE5}" type="parTrans" cxnId="{16C4BAEC-6181-4E2F-BFC6-4D1242A7D647}">
      <dgm:prSet/>
      <dgm:spPr/>
      <dgm:t>
        <a:bodyPr/>
        <a:lstStyle/>
        <a:p>
          <a:pPr rtl="1"/>
          <a:endParaRPr lang="en-US"/>
        </a:p>
      </dgm:t>
    </dgm:pt>
    <dgm:pt modelId="{D3FD8DC3-2A58-4ED1-B548-4201C9D8130C}" type="sibTrans" cxnId="{16C4BAEC-6181-4E2F-BFC6-4D1242A7D647}">
      <dgm:prSet/>
      <dgm:spPr/>
      <dgm:t>
        <a:bodyPr/>
        <a:lstStyle/>
        <a:p>
          <a:pPr rtl="1"/>
          <a:endParaRPr lang="en-US"/>
        </a:p>
      </dgm:t>
    </dgm:pt>
    <dgm:pt modelId="{4B06F431-0A00-488D-8C82-C96E82C06A37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مشکل تنفس، سرفه ، اسهال گاهی تهوع و استفراغ</a:t>
          </a:r>
          <a:endParaRPr lang="en-US" sz="2000" b="1" dirty="0">
            <a:cs typeface="B Mitra" panose="00000400000000000000" pitchFamily="2" charset="-78"/>
          </a:endParaRPr>
        </a:p>
      </dgm:t>
    </dgm:pt>
    <dgm:pt modelId="{969D8B88-F1C8-4FEF-B3BE-00F82EB8E900}" type="parTrans" cxnId="{9138B8B9-82DB-4BE6-B941-3B09D4BB5C2E}">
      <dgm:prSet/>
      <dgm:spPr/>
      <dgm:t>
        <a:bodyPr/>
        <a:lstStyle/>
        <a:p>
          <a:pPr rtl="1"/>
          <a:endParaRPr lang="en-US"/>
        </a:p>
      </dgm:t>
    </dgm:pt>
    <dgm:pt modelId="{A8B67F6D-7335-4000-A660-FDC8198BCB6E}" type="sibTrans" cxnId="{9138B8B9-82DB-4BE6-B941-3B09D4BB5C2E}">
      <dgm:prSet/>
      <dgm:spPr/>
      <dgm:t>
        <a:bodyPr/>
        <a:lstStyle/>
        <a:p>
          <a:pPr rtl="1"/>
          <a:endParaRPr lang="en-US"/>
        </a:p>
      </dgm:t>
    </dgm:pt>
    <dgm:pt modelId="{A932A3AF-236F-43CA-8B9B-5ED198EC0CEB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تشخیص</a:t>
          </a:r>
          <a:endParaRPr lang="en-US" sz="2000" b="1" dirty="0">
            <a:cs typeface="B Mitra" panose="00000400000000000000" pitchFamily="2" charset="-78"/>
          </a:endParaRPr>
        </a:p>
      </dgm:t>
    </dgm:pt>
    <dgm:pt modelId="{CD985E1E-5C7F-4D54-8699-6F3DB8CB949E}" type="parTrans" cxnId="{9FC1387C-E409-4AA1-8937-8B4251D62CEF}">
      <dgm:prSet/>
      <dgm:spPr/>
      <dgm:t>
        <a:bodyPr/>
        <a:lstStyle/>
        <a:p>
          <a:pPr rtl="1"/>
          <a:endParaRPr lang="en-US"/>
        </a:p>
      </dgm:t>
    </dgm:pt>
    <dgm:pt modelId="{D0751172-6EF4-4183-9C07-414372FE8011}" type="sibTrans" cxnId="{9FC1387C-E409-4AA1-8937-8B4251D62CEF}">
      <dgm:prSet/>
      <dgm:spPr/>
      <dgm:t>
        <a:bodyPr/>
        <a:lstStyle/>
        <a:p>
          <a:pPr rtl="1"/>
          <a:endParaRPr lang="en-US"/>
        </a:p>
      </dgm:t>
    </dgm:pt>
    <dgm:pt modelId="{9B44BF16-B7A3-4149-8127-EF16A502379F}">
      <dgm:prSet phldrT="[Text]" custT="1"/>
      <dgm:spPr/>
      <dgm:t>
        <a:bodyPr/>
        <a:lstStyle/>
        <a:p>
          <a:pPr rtl="1"/>
          <a:r>
            <a:rPr lang="fa-IR" sz="2400" b="1" dirty="0" smtClean="0">
              <a:cs typeface="B Mitra" panose="00000400000000000000" pitchFamily="2" charset="-78"/>
            </a:rPr>
            <a:t>تاییدآزمایشگاه(مشاهده انگل مالاریا یا آنتی ژن آن در خون)</a:t>
          </a:r>
          <a:endParaRPr lang="en-US" sz="2400" b="1" dirty="0">
            <a:cs typeface="B Mitra" panose="00000400000000000000" pitchFamily="2" charset="-78"/>
          </a:endParaRPr>
        </a:p>
      </dgm:t>
    </dgm:pt>
    <dgm:pt modelId="{6D04AD3B-EB28-4D6C-B50C-65B43160BD01}" type="parTrans" cxnId="{14231925-BF49-46D9-AF76-FF272154D577}">
      <dgm:prSet/>
      <dgm:spPr/>
      <dgm:t>
        <a:bodyPr/>
        <a:lstStyle/>
        <a:p>
          <a:pPr rtl="1"/>
          <a:endParaRPr lang="en-US"/>
        </a:p>
      </dgm:t>
    </dgm:pt>
    <dgm:pt modelId="{0A8F3F47-BCEE-4914-8A73-7AABDDBE4C66}" type="sibTrans" cxnId="{14231925-BF49-46D9-AF76-FF272154D577}">
      <dgm:prSet/>
      <dgm:spPr/>
      <dgm:t>
        <a:bodyPr/>
        <a:lstStyle/>
        <a:p>
          <a:pPr rtl="1"/>
          <a:endParaRPr lang="en-US"/>
        </a:p>
      </dgm:t>
    </dgm:pt>
    <dgm:pt modelId="{60E402C3-15BA-482F-8C51-8554E2454736}">
      <dgm:prSet custT="1"/>
      <dgm:spPr/>
      <dgm:t>
        <a:bodyPr/>
        <a:lstStyle/>
        <a:p>
          <a:pPr rtl="1"/>
          <a:r>
            <a:rPr lang="fa-IR" sz="2400" b="1" dirty="0" smtClean="0">
              <a:cs typeface="B Mitra" panose="00000400000000000000" pitchFamily="2" charset="-78"/>
            </a:rPr>
            <a:t>عوارض</a:t>
          </a:r>
          <a:endParaRPr lang="en-US" sz="2400" b="1" dirty="0">
            <a:cs typeface="B Mitra" panose="00000400000000000000" pitchFamily="2" charset="-78"/>
          </a:endParaRPr>
        </a:p>
      </dgm:t>
    </dgm:pt>
    <dgm:pt modelId="{B27C21BC-BC68-46D3-8BDF-715305EF5525}" type="parTrans" cxnId="{C8CD9624-B160-4EB8-A521-930A93EE44B5}">
      <dgm:prSet/>
      <dgm:spPr/>
      <dgm:t>
        <a:bodyPr/>
        <a:lstStyle/>
        <a:p>
          <a:pPr rtl="1"/>
          <a:endParaRPr lang="en-US"/>
        </a:p>
      </dgm:t>
    </dgm:pt>
    <dgm:pt modelId="{9219907F-0360-4E55-9796-4E2E8763F7CB}" type="sibTrans" cxnId="{C8CD9624-B160-4EB8-A521-930A93EE44B5}">
      <dgm:prSet/>
      <dgm:spPr/>
      <dgm:t>
        <a:bodyPr/>
        <a:lstStyle/>
        <a:p>
          <a:pPr rtl="1"/>
          <a:endParaRPr lang="en-US"/>
        </a:p>
      </dgm:t>
    </dgm:pt>
    <dgm:pt modelId="{3239922F-CD95-41CB-8EA2-4CBF10E09E52}">
      <dgm:prSet/>
      <dgm:spPr/>
      <dgm:t>
        <a:bodyPr/>
        <a:lstStyle/>
        <a:p>
          <a:pPr rtl="1"/>
          <a:r>
            <a:rPr lang="fa-IR" dirty="0" smtClean="0"/>
            <a:t>درمان</a:t>
          </a:r>
          <a:endParaRPr lang="en-US" dirty="0"/>
        </a:p>
      </dgm:t>
    </dgm:pt>
    <dgm:pt modelId="{31C9E93B-C084-49B3-827D-0708CEEE2BC9}" type="parTrans" cxnId="{6711380C-6479-4EA3-9944-5628AA072E16}">
      <dgm:prSet/>
      <dgm:spPr/>
      <dgm:t>
        <a:bodyPr/>
        <a:lstStyle/>
        <a:p>
          <a:pPr rtl="1"/>
          <a:endParaRPr lang="en-US"/>
        </a:p>
      </dgm:t>
    </dgm:pt>
    <dgm:pt modelId="{EE056DD9-B5BC-4822-825F-9658C087D397}" type="sibTrans" cxnId="{6711380C-6479-4EA3-9944-5628AA072E16}">
      <dgm:prSet/>
      <dgm:spPr/>
      <dgm:t>
        <a:bodyPr/>
        <a:lstStyle/>
        <a:p>
          <a:pPr rtl="1"/>
          <a:endParaRPr lang="en-US"/>
        </a:p>
      </dgm:t>
    </dgm:pt>
    <dgm:pt modelId="{AEDEA61D-4538-43A8-9338-089173101E50}">
      <dgm:prSet custT="1"/>
      <dgm:spPr/>
      <dgm:t>
        <a:bodyPr/>
        <a:lstStyle/>
        <a:p>
          <a:pPr algn="r" rtl="1"/>
          <a:r>
            <a:rPr lang="fa-IR" sz="2400" b="1" dirty="0" smtClean="0">
              <a:cs typeface="B Mitra" panose="00000400000000000000" pitchFamily="2" charset="-78"/>
            </a:rPr>
            <a:t>مالاریای مغزی، کم خونی شدید و مشاهدة هرگونه نشانة کلی خطر </a:t>
          </a:r>
          <a:endParaRPr lang="en-US" sz="2400" b="1" dirty="0">
            <a:cs typeface="B Mitra" panose="00000400000000000000" pitchFamily="2" charset="-78"/>
          </a:endParaRPr>
        </a:p>
      </dgm:t>
    </dgm:pt>
    <dgm:pt modelId="{C52C5CEA-B6A4-4126-A3AF-2E8055ABC733}" type="parTrans" cxnId="{CE44DD06-BB87-4F89-A225-D32811F66B31}">
      <dgm:prSet/>
      <dgm:spPr/>
      <dgm:t>
        <a:bodyPr/>
        <a:lstStyle/>
        <a:p>
          <a:endParaRPr lang="en-US"/>
        </a:p>
      </dgm:t>
    </dgm:pt>
    <dgm:pt modelId="{A06C93C5-CE3D-4A78-BA1A-6A6BDEC7FB25}" type="sibTrans" cxnId="{CE44DD06-BB87-4F89-A225-D32811F66B31}">
      <dgm:prSet/>
      <dgm:spPr/>
      <dgm:t>
        <a:bodyPr/>
        <a:lstStyle/>
        <a:p>
          <a:endParaRPr lang="en-US"/>
        </a:p>
      </dgm:t>
    </dgm:pt>
    <dgm:pt modelId="{396B5843-B825-4E9D-86CC-740648D3407B}">
      <dgm:prSet custT="1"/>
      <dgm:spPr/>
      <dgm:t>
        <a:bodyPr/>
        <a:lstStyle/>
        <a:p>
          <a:pPr algn="r" rtl="1"/>
          <a:r>
            <a:rPr lang="fa-IR" sz="2400" b="1" dirty="0" smtClean="0">
              <a:cs typeface="B Mitra" panose="00000400000000000000" pitchFamily="2" charset="-78"/>
            </a:rPr>
            <a:t>در صورت عدم درمان مرگ</a:t>
          </a:r>
          <a:endParaRPr lang="en-US" sz="2400" b="1" dirty="0">
            <a:cs typeface="B Mitra" panose="00000400000000000000" pitchFamily="2" charset="-78"/>
          </a:endParaRPr>
        </a:p>
      </dgm:t>
    </dgm:pt>
    <dgm:pt modelId="{57F6B544-28B2-408F-81D2-8BF4D2485CD9}" type="parTrans" cxnId="{0261B87E-2B87-4B79-B374-50FCFBAD1349}">
      <dgm:prSet/>
      <dgm:spPr/>
      <dgm:t>
        <a:bodyPr/>
        <a:lstStyle/>
        <a:p>
          <a:endParaRPr lang="en-US"/>
        </a:p>
      </dgm:t>
    </dgm:pt>
    <dgm:pt modelId="{8C1D2D90-5BDF-4BDB-8EA5-6586EBB4BAF6}" type="sibTrans" cxnId="{0261B87E-2B87-4B79-B374-50FCFBAD1349}">
      <dgm:prSet/>
      <dgm:spPr/>
      <dgm:t>
        <a:bodyPr/>
        <a:lstStyle/>
        <a:p>
          <a:endParaRPr lang="en-US"/>
        </a:p>
      </dgm:t>
    </dgm:pt>
    <dgm:pt modelId="{66AE0DB5-5D92-445E-9D13-D9FFBA78BAA6}">
      <dgm:prSet custT="1"/>
      <dgm:spPr/>
      <dgm:t>
        <a:bodyPr/>
        <a:lstStyle/>
        <a:p>
          <a:pPr rtl="1"/>
          <a:r>
            <a:rPr lang="fa-IR" sz="2400" b="1" dirty="0" smtClean="0">
              <a:cs typeface="B Mitra" panose="00000400000000000000" pitchFamily="2" charset="-78"/>
            </a:rPr>
            <a:t>داروی مالاریا، تب بر(استامینوفن)</a:t>
          </a:r>
          <a:endParaRPr lang="en-US" sz="2400" b="1" dirty="0">
            <a:cs typeface="B Mitra" panose="00000400000000000000" pitchFamily="2" charset="-78"/>
          </a:endParaRPr>
        </a:p>
      </dgm:t>
    </dgm:pt>
    <dgm:pt modelId="{3A4009FA-3CFC-40DA-97C0-63E37DDB617D}" type="parTrans" cxnId="{B932F087-C218-48D1-AD02-FC1A474AEFC8}">
      <dgm:prSet/>
      <dgm:spPr/>
      <dgm:t>
        <a:bodyPr/>
        <a:lstStyle/>
        <a:p>
          <a:endParaRPr lang="en-US"/>
        </a:p>
      </dgm:t>
    </dgm:pt>
    <dgm:pt modelId="{94B96CD3-CEC8-4ED4-8589-008B5A9EA9C8}" type="sibTrans" cxnId="{B932F087-C218-48D1-AD02-FC1A474AEFC8}">
      <dgm:prSet/>
      <dgm:spPr/>
      <dgm:t>
        <a:bodyPr/>
        <a:lstStyle/>
        <a:p>
          <a:endParaRPr lang="en-US"/>
        </a:p>
      </dgm:t>
    </dgm:pt>
    <dgm:pt modelId="{0EF9E654-690E-408F-931B-567869CC18CB}">
      <dgm:prSet custT="1"/>
      <dgm:spPr/>
      <dgm:t>
        <a:bodyPr/>
        <a:lstStyle/>
        <a:p>
          <a:pPr rtl="1"/>
          <a:r>
            <a:rPr lang="fa-IR" sz="2400" b="1" dirty="0" smtClean="0">
              <a:cs typeface="B Mitra" panose="00000400000000000000" pitchFamily="2" charset="-78"/>
            </a:rPr>
            <a:t>پی گیری( مطابق دستورالعمل مالاریا)، ارجاع در صورت بروزعلائم خطر</a:t>
          </a:r>
          <a:endParaRPr lang="en-US" sz="2400" b="1" dirty="0">
            <a:cs typeface="B Mitra" panose="00000400000000000000" pitchFamily="2" charset="-78"/>
          </a:endParaRPr>
        </a:p>
      </dgm:t>
    </dgm:pt>
    <dgm:pt modelId="{EB357C49-C524-4804-900E-E5AADC4E9436}" type="parTrans" cxnId="{E0203236-71C1-4D2A-AC4A-59BABDD6221B}">
      <dgm:prSet/>
      <dgm:spPr/>
      <dgm:t>
        <a:bodyPr/>
        <a:lstStyle/>
        <a:p>
          <a:endParaRPr lang="en-US"/>
        </a:p>
      </dgm:t>
    </dgm:pt>
    <dgm:pt modelId="{1D6E8C7E-1E95-4B61-9B75-2D86F6AABCFB}" type="sibTrans" cxnId="{E0203236-71C1-4D2A-AC4A-59BABDD6221B}">
      <dgm:prSet/>
      <dgm:spPr/>
      <dgm:t>
        <a:bodyPr/>
        <a:lstStyle/>
        <a:p>
          <a:endParaRPr lang="en-US"/>
        </a:p>
      </dgm:t>
    </dgm:pt>
    <dgm:pt modelId="{4766A913-515C-4344-9584-CDD4AC481BBF}" type="pres">
      <dgm:prSet presAssocID="{E36BE7D0-80C9-40D8-8E9B-C7E8DF3A996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2CF4EC-44D2-4E82-B100-108769FD236D}" type="pres">
      <dgm:prSet presAssocID="{3935F8AA-2F22-4F55-BE80-5F1CE7D46259}" presName="composite" presStyleCnt="0"/>
      <dgm:spPr/>
    </dgm:pt>
    <dgm:pt modelId="{3D536FB9-9B0E-4D94-97F4-45CDE57C43AB}" type="pres">
      <dgm:prSet presAssocID="{3935F8AA-2F22-4F55-BE80-5F1CE7D46259}" presName="parentText" presStyleLbl="alignNode1" presStyleIdx="0" presStyleCnt="5" custLinFactNeighborX="76229" custLinFactNeighborY="61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BC0FB-ABB9-4440-969C-6547B0F75E5C}" type="pres">
      <dgm:prSet presAssocID="{3935F8AA-2F22-4F55-BE80-5F1CE7D46259}" presName="descendantText" presStyleLbl="alignAcc1" presStyleIdx="0" presStyleCnt="5" custScaleX="100000" custScaleY="131810" custLinFactNeighborX="554" custLinFactNeighborY="25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192C-DAED-463C-ABBC-E1AF492E2E0E}" type="pres">
      <dgm:prSet presAssocID="{172013E8-BE71-4A69-8E0B-A70CEA02EBD0}" presName="sp" presStyleCnt="0"/>
      <dgm:spPr/>
    </dgm:pt>
    <dgm:pt modelId="{1A8A8BA8-7741-4487-99D4-07B09F169052}" type="pres">
      <dgm:prSet presAssocID="{2E2F67A2-2EE9-4CE7-9EFA-A50CCA4FE9FD}" presName="composite" presStyleCnt="0"/>
      <dgm:spPr/>
    </dgm:pt>
    <dgm:pt modelId="{44D1A6B8-5B7E-48D9-82B1-4AAECD48E969}" type="pres">
      <dgm:prSet presAssocID="{2E2F67A2-2EE9-4CE7-9EFA-A50CCA4FE9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0392B6-AFD0-487C-9D2B-C6C21E35AE9E}" type="pres">
      <dgm:prSet presAssocID="{2E2F67A2-2EE9-4CE7-9EFA-A50CCA4FE9FD}" presName="descendantText" presStyleLbl="alignAcc1" presStyleIdx="1" presStyleCnt="5" custScaleY="116399" custLinFactNeighborX="-934" custLinFactNeighborY="17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21470-763B-40A9-8C5A-0D5E0EDB805F}" type="pres">
      <dgm:prSet presAssocID="{E0921FE0-CB67-45F0-9AE5-3806F845C6B8}" presName="sp" presStyleCnt="0"/>
      <dgm:spPr/>
    </dgm:pt>
    <dgm:pt modelId="{DF49EF21-DC67-4D37-94F1-4DBF53B44480}" type="pres">
      <dgm:prSet presAssocID="{A932A3AF-236F-43CA-8B9B-5ED198EC0CEB}" presName="composite" presStyleCnt="0"/>
      <dgm:spPr/>
    </dgm:pt>
    <dgm:pt modelId="{A993D301-3940-42AA-9A47-DF5FB6749FB7}" type="pres">
      <dgm:prSet presAssocID="{A932A3AF-236F-43CA-8B9B-5ED198EC0C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7DB56-7756-4210-9CA2-9434863C8C9B}" type="pres">
      <dgm:prSet presAssocID="{A932A3AF-236F-43CA-8B9B-5ED198EC0CE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95B23-3AB1-42DC-8E91-848A7233116C}" type="pres">
      <dgm:prSet presAssocID="{D0751172-6EF4-4183-9C07-414372FE8011}" presName="sp" presStyleCnt="0"/>
      <dgm:spPr/>
    </dgm:pt>
    <dgm:pt modelId="{326C6F60-3C02-415B-A4CF-9FB3E33B1957}" type="pres">
      <dgm:prSet presAssocID="{60E402C3-15BA-482F-8C51-8554E2454736}" presName="composite" presStyleCnt="0"/>
      <dgm:spPr/>
    </dgm:pt>
    <dgm:pt modelId="{E718C2B4-2051-425A-AA31-E782DD59B816}" type="pres">
      <dgm:prSet presAssocID="{60E402C3-15BA-482F-8C51-8554E245473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97CD8-CA88-4F7A-B352-87E56E5CF25F}" type="pres">
      <dgm:prSet presAssocID="{60E402C3-15BA-482F-8C51-8554E245473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A3451-F88D-4F25-A4A1-72C0D215CE4A}" type="pres">
      <dgm:prSet presAssocID="{9219907F-0360-4E55-9796-4E2E8763F7CB}" presName="sp" presStyleCnt="0"/>
      <dgm:spPr/>
    </dgm:pt>
    <dgm:pt modelId="{6707B961-0790-481F-815A-C151EFF837DB}" type="pres">
      <dgm:prSet presAssocID="{3239922F-CD95-41CB-8EA2-4CBF10E09E52}" presName="composite" presStyleCnt="0"/>
      <dgm:spPr/>
    </dgm:pt>
    <dgm:pt modelId="{386E077F-BF1F-44E7-899D-46FDDAFFEADF}" type="pres">
      <dgm:prSet presAssocID="{3239922F-CD95-41CB-8EA2-4CBF10E09E5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54D10-9E42-413C-A686-17D904707AE1}" type="pres">
      <dgm:prSet presAssocID="{3239922F-CD95-41CB-8EA2-4CBF10E09E52}" presName="descendantText" presStyleLbl="alignAcc1" presStyleIdx="4" presStyleCnt="5" custScaleY="135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61B87E-2B87-4B79-B374-50FCFBAD1349}" srcId="{60E402C3-15BA-482F-8C51-8554E2454736}" destId="{396B5843-B825-4E9D-86CC-740648D3407B}" srcOrd="1" destOrd="0" parTransId="{57F6B544-28B2-408F-81D2-8BF4D2485CD9}" sibTransId="{8C1D2D90-5BDF-4BDB-8EA5-6586EBB4BAF6}"/>
    <dgm:cxn modelId="{0FFE24FC-8BC6-45F5-A0E5-E169A32B4132}" type="presOf" srcId="{2E2F67A2-2EE9-4CE7-9EFA-A50CCA4FE9FD}" destId="{44D1A6B8-5B7E-48D9-82B1-4AAECD48E969}" srcOrd="0" destOrd="0" presId="urn:microsoft.com/office/officeart/2005/8/layout/chevron2"/>
    <dgm:cxn modelId="{6711380C-6479-4EA3-9944-5628AA072E16}" srcId="{E36BE7D0-80C9-40D8-8E9B-C7E8DF3A9960}" destId="{3239922F-CD95-41CB-8EA2-4CBF10E09E52}" srcOrd="4" destOrd="0" parTransId="{31C9E93B-C084-49B3-827D-0708CEEE2BC9}" sibTransId="{EE056DD9-B5BC-4822-825F-9658C087D397}"/>
    <dgm:cxn modelId="{91243DC5-8564-4F80-B355-B896D52D64D7}" type="presOf" srcId="{9B44BF16-B7A3-4149-8127-EF16A502379F}" destId="{83F7DB56-7756-4210-9CA2-9434863C8C9B}" srcOrd="0" destOrd="0" presId="urn:microsoft.com/office/officeart/2005/8/layout/chevron2"/>
    <dgm:cxn modelId="{B932F087-C218-48D1-AD02-FC1A474AEFC8}" srcId="{3239922F-CD95-41CB-8EA2-4CBF10E09E52}" destId="{66AE0DB5-5D92-445E-9D13-D9FFBA78BAA6}" srcOrd="0" destOrd="0" parTransId="{3A4009FA-3CFC-40DA-97C0-63E37DDB617D}" sibTransId="{94B96CD3-CEC8-4ED4-8589-008B5A9EA9C8}"/>
    <dgm:cxn modelId="{E0203236-71C1-4D2A-AC4A-59BABDD6221B}" srcId="{3239922F-CD95-41CB-8EA2-4CBF10E09E52}" destId="{0EF9E654-690E-408F-931B-567869CC18CB}" srcOrd="1" destOrd="0" parTransId="{EB357C49-C524-4804-900E-E5AADC4E9436}" sibTransId="{1D6E8C7E-1E95-4B61-9B75-2D86F6AABCFB}"/>
    <dgm:cxn modelId="{14231925-BF49-46D9-AF76-FF272154D577}" srcId="{A932A3AF-236F-43CA-8B9B-5ED198EC0CEB}" destId="{9B44BF16-B7A3-4149-8127-EF16A502379F}" srcOrd="0" destOrd="0" parTransId="{6D04AD3B-EB28-4D6C-B50C-65B43160BD01}" sibTransId="{0A8F3F47-BCEE-4914-8A73-7AABDDBE4C66}"/>
    <dgm:cxn modelId="{CE6D5842-6C24-4D62-83B8-8D662E647989}" srcId="{E36BE7D0-80C9-40D8-8E9B-C7E8DF3A9960}" destId="{2E2F67A2-2EE9-4CE7-9EFA-A50CCA4FE9FD}" srcOrd="1" destOrd="0" parTransId="{6448E4C9-3D2E-40C2-A3FE-AEFF920199F5}" sibTransId="{E0921FE0-CB67-45F0-9AE5-3806F845C6B8}"/>
    <dgm:cxn modelId="{9040733E-C534-4949-89F5-57EE3BD5199D}" type="presOf" srcId="{3239922F-CD95-41CB-8EA2-4CBF10E09E52}" destId="{386E077F-BF1F-44E7-899D-46FDDAFFEADF}" srcOrd="0" destOrd="0" presId="urn:microsoft.com/office/officeart/2005/8/layout/chevron2"/>
    <dgm:cxn modelId="{C9F195DE-79CE-43D0-81BA-93D00D85ADBB}" type="presOf" srcId="{AEDEA61D-4538-43A8-9338-089173101E50}" destId="{C3597CD8-CA88-4F7A-B352-87E56E5CF25F}" srcOrd="0" destOrd="0" presId="urn:microsoft.com/office/officeart/2005/8/layout/chevron2"/>
    <dgm:cxn modelId="{B3694BBB-6972-431C-BCC1-13DD32AC4D59}" type="presOf" srcId="{66AE0DB5-5D92-445E-9D13-D9FFBA78BAA6}" destId="{77954D10-9E42-413C-A686-17D904707AE1}" srcOrd="0" destOrd="0" presId="urn:microsoft.com/office/officeart/2005/8/layout/chevron2"/>
    <dgm:cxn modelId="{11B436E3-1966-4C26-85DB-A265BA8E4351}" type="presOf" srcId="{AB1A0C19-27ED-498C-88D3-EC5F1094317A}" destId="{E29BC0FB-ABB9-4440-969C-6547B0F75E5C}" srcOrd="0" destOrd="0" presId="urn:microsoft.com/office/officeart/2005/8/layout/chevron2"/>
    <dgm:cxn modelId="{B0B39FA6-7B61-4B2A-834F-76C39B74C740}" srcId="{3935F8AA-2F22-4F55-BE80-5F1CE7D46259}" destId="{AB1A0C19-27ED-498C-88D3-EC5F1094317A}" srcOrd="0" destOrd="0" parTransId="{F32B83E7-1C0A-43A4-B398-B282D7D3F0D1}" sibTransId="{A30BE5BB-0D01-4014-AEED-0C9F6348A81F}"/>
    <dgm:cxn modelId="{78AC2744-0E88-40D1-9019-3076CDC2E5D4}" srcId="{E36BE7D0-80C9-40D8-8E9B-C7E8DF3A9960}" destId="{3935F8AA-2F22-4F55-BE80-5F1CE7D46259}" srcOrd="0" destOrd="0" parTransId="{7AD5E33B-9572-4293-A8F3-631890A9F876}" sibTransId="{172013E8-BE71-4A69-8E0B-A70CEA02EBD0}"/>
    <dgm:cxn modelId="{662569D3-0541-4659-84A5-0D0ABB128004}" type="presOf" srcId="{4B06F431-0A00-488D-8C82-C96E82C06A37}" destId="{400392B6-AFD0-487C-9D2B-C6C21E35AE9E}" srcOrd="0" destOrd="1" presId="urn:microsoft.com/office/officeart/2005/8/layout/chevron2"/>
    <dgm:cxn modelId="{698DC3DC-246E-4355-B291-4DB34B5EBF0F}" type="presOf" srcId="{0EF9E654-690E-408F-931B-567869CC18CB}" destId="{77954D10-9E42-413C-A686-17D904707AE1}" srcOrd="0" destOrd="1" presId="urn:microsoft.com/office/officeart/2005/8/layout/chevron2"/>
    <dgm:cxn modelId="{9FC1387C-E409-4AA1-8937-8B4251D62CEF}" srcId="{E36BE7D0-80C9-40D8-8E9B-C7E8DF3A9960}" destId="{A932A3AF-236F-43CA-8B9B-5ED198EC0CEB}" srcOrd="2" destOrd="0" parTransId="{CD985E1E-5C7F-4D54-8699-6F3DB8CB949E}" sibTransId="{D0751172-6EF4-4183-9C07-414372FE8011}"/>
    <dgm:cxn modelId="{D55E6BC4-C183-41F9-87B5-D06B330235D7}" type="presOf" srcId="{E36BE7D0-80C9-40D8-8E9B-C7E8DF3A9960}" destId="{4766A913-515C-4344-9584-CDD4AC481BBF}" srcOrd="0" destOrd="0" presId="urn:microsoft.com/office/officeart/2005/8/layout/chevron2"/>
    <dgm:cxn modelId="{26417A68-6CC9-4272-A1AE-2E4EC35DD03B}" type="presOf" srcId="{3935F8AA-2F22-4F55-BE80-5F1CE7D46259}" destId="{3D536FB9-9B0E-4D94-97F4-45CDE57C43AB}" srcOrd="0" destOrd="0" presId="urn:microsoft.com/office/officeart/2005/8/layout/chevron2"/>
    <dgm:cxn modelId="{C8CD9624-B160-4EB8-A521-930A93EE44B5}" srcId="{E36BE7D0-80C9-40D8-8E9B-C7E8DF3A9960}" destId="{60E402C3-15BA-482F-8C51-8554E2454736}" srcOrd="3" destOrd="0" parTransId="{B27C21BC-BC68-46D3-8BDF-715305EF5525}" sibTransId="{9219907F-0360-4E55-9796-4E2E8763F7CB}"/>
    <dgm:cxn modelId="{5548144D-49F9-4DC8-8F62-8159AD6E23D2}" type="presOf" srcId="{60E402C3-15BA-482F-8C51-8554E2454736}" destId="{E718C2B4-2051-425A-AA31-E782DD59B816}" srcOrd="0" destOrd="0" presId="urn:microsoft.com/office/officeart/2005/8/layout/chevron2"/>
    <dgm:cxn modelId="{33047FA5-182F-454D-845C-521E16CD05A6}" type="presOf" srcId="{A932A3AF-236F-43CA-8B9B-5ED198EC0CEB}" destId="{A993D301-3940-42AA-9A47-DF5FB6749FB7}" srcOrd="0" destOrd="0" presId="urn:microsoft.com/office/officeart/2005/8/layout/chevron2"/>
    <dgm:cxn modelId="{CE44DD06-BB87-4F89-A225-D32811F66B31}" srcId="{60E402C3-15BA-482F-8C51-8554E2454736}" destId="{AEDEA61D-4538-43A8-9338-089173101E50}" srcOrd="0" destOrd="0" parTransId="{C52C5CEA-B6A4-4126-A3AF-2E8055ABC733}" sibTransId="{A06C93C5-CE3D-4A78-BA1A-6A6BDEC7FB25}"/>
    <dgm:cxn modelId="{5CD1F3D4-0610-4A6A-8C5A-3BB705C0F116}" type="presOf" srcId="{396B5843-B825-4E9D-86CC-740648D3407B}" destId="{C3597CD8-CA88-4F7A-B352-87E56E5CF25F}" srcOrd="0" destOrd="1" presId="urn:microsoft.com/office/officeart/2005/8/layout/chevron2"/>
    <dgm:cxn modelId="{16C4BAEC-6181-4E2F-BFC6-4D1242A7D647}" srcId="{2E2F67A2-2EE9-4CE7-9EFA-A50CCA4FE9FD}" destId="{E6739D6F-2573-444E-8FE6-97147E304C2E}" srcOrd="0" destOrd="0" parTransId="{164D6A18-2115-4C24-B50A-0A9E483CEEE5}" sibTransId="{D3FD8DC3-2A58-4ED1-B548-4201C9D8130C}"/>
    <dgm:cxn modelId="{289B74E8-4C5D-4BA5-89EC-F8F14AB2DCE4}" type="presOf" srcId="{E6739D6F-2573-444E-8FE6-97147E304C2E}" destId="{400392B6-AFD0-487C-9D2B-C6C21E35AE9E}" srcOrd="0" destOrd="0" presId="urn:microsoft.com/office/officeart/2005/8/layout/chevron2"/>
    <dgm:cxn modelId="{9138B8B9-82DB-4BE6-B941-3B09D4BB5C2E}" srcId="{2E2F67A2-2EE9-4CE7-9EFA-A50CCA4FE9FD}" destId="{4B06F431-0A00-488D-8C82-C96E82C06A37}" srcOrd="1" destOrd="0" parTransId="{969D8B88-F1C8-4FEF-B3BE-00F82EB8E900}" sibTransId="{A8B67F6D-7335-4000-A660-FDC8198BCB6E}"/>
    <dgm:cxn modelId="{56D146E2-ADAF-433D-9F4B-E5E40AC9087B}" type="presParOf" srcId="{4766A913-515C-4344-9584-CDD4AC481BBF}" destId="{252CF4EC-44D2-4E82-B100-108769FD236D}" srcOrd="0" destOrd="0" presId="urn:microsoft.com/office/officeart/2005/8/layout/chevron2"/>
    <dgm:cxn modelId="{FFDD52D2-6A26-458F-B1F3-9A119A1D032F}" type="presParOf" srcId="{252CF4EC-44D2-4E82-B100-108769FD236D}" destId="{3D536FB9-9B0E-4D94-97F4-45CDE57C43AB}" srcOrd="0" destOrd="0" presId="urn:microsoft.com/office/officeart/2005/8/layout/chevron2"/>
    <dgm:cxn modelId="{E87D213B-1C4C-4D2B-AE79-540B4C2C101D}" type="presParOf" srcId="{252CF4EC-44D2-4E82-B100-108769FD236D}" destId="{E29BC0FB-ABB9-4440-969C-6547B0F75E5C}" srcOrd="1" destOrd="0" presId="urn:microsoft.com/office/officeart/2005/8/layout/chevron2"/>
    <dgm:cxn modelId="{A7A710E3-FFFA-4835-81BE-EB5037D43154}" type="presParOf" srcId="{4766A913-515C-4344-9584-CDD4AC481BBF}" destId="{E54F192C-DAED-463C-ABBC-E1AF492E2E0E}" srcOrd="1" destOrd="0" presId="urn:microsoft.com/office/officeart/2005/8/layout/chevron2"/>
    <dgm:cxn modelId="{08DDAD6E-9E9B-49DB-A107-918EC9DB1205}" type="presParOf" srcId="{4766A913-515C-4344-9584-CDD4AC481BBF}" destId="{1A8A8BA8-7741-4487-99D4-07B09F169052}" srcOrd="2" destOrd="0" presId="urn:microsoft.com/office/officeart/2005/8/layout/chevron2"/>
    <dgm:cxn modelId="{ACC4ADFF-707A-4072-817F-2B5AA7EA9DA6}" type="presParOf" srcId="{1A8A8BA8-7741-4487-99D4-07B09F169052}" destId="{44D1A6B8-5B7E-48D9-82B1-4AAECD48E969}" srcOrd="0" destOrd="0" presId="urn:microsoft.com/office/officeart/2005/8/layout/chevron2"/>
    <dgm:cxn modelId="{3EC8AC70-2119-4DB1-BF94-1BFB9A8F1766}" type="presParOf" srcId="{1A8A8BA8-7741-4487-99D4-07B09F169052}" destId="{400392B6-AFD0-487C-9D2B-C6C21E35AE9E}" srcOrd="1" destOrd="0" presId="urn:microsoft.com/office/officeart/2005/8/layout/chevron2"/>
    <dgm:cxn modelId="{95AE2B74-455C-4601-A8E2-A9EA1E326B62}" type="presParOf" srcId="{4766A913-515C-4344-9584-CDD4AC481BBF}" destId="{F7221470-763B-40A9-8C5A-0D5E0EDB805F}" srcOrd="3" destOrd="0" presId="urn:microsoft.com/office/officeart/2005/8/layout/chevron2"/>
    <dgm:cxn modelId="{44021302-1EE1-4324-A6EB-690BD5A57C9E}" type="presParOf" srcId="{4766A913-515C-4344-9584-CDD4AC481BBF}" destId="{DF49EF21-DC67-4D37-94F1-4DBF53B44480}" srcOrd="4" destOrd="0" presId="urn:microsoft.com/office/officeart/2005/8/layout/chevron2"/>
    <dgm:cxn modelId="{E4549EFF-E9CB-4A3D-B72A-F5E760F1D3F4}" type="presParOf" srcId="{DF49EF21-DC67-4D37-94F1-4DBF53B44480}" destId="{A993D301-3940-42AA-9A47-DF5FB6749FB7}" srcOrd="0" destOrd="0" presId="urn:microsoft.com/office/officeart/2005/8/layout/chevron2"/>
    <dgm:cxn modelId="{269C5DCF-DEE3-4A0A-81B3-B576A5E3BE37}" type="presParOf" srcId="{DF49EF21-DC67-4D37-94F1-4DBF53B44480}" destId="{83F7DB56-7756-4210-9CA2-9434863C8C9B}" srcOrd="1" destOrd="0" presId="urn:microsoft.com/office/officeart/2005/8/layout/chevron2"/>
    <dgm:cxn modelId="{5A0892CF-A650-4F86-BAC3-1EB9C78D193F}" type="presParOf" srcId="{4766A913-515C-4344-9584-CDD4AC481BBF}" destId="{D3095B23-3AB1-42DC-8E91-848A7233116C}" srcOrd="5" destOrd="0" presId="urn:microsoft.com/office/officeart/2005/8/layout/chevron2"/>
    <dgm:cxn modelId="{7ABA444D-15AE-430E-BE35-CDD83FABC185}" type="presParOf" srcId="{4766A913-515C-4344-9584-CDD4AC481BBF}" destId="{326C6F60-3C02-415B-A4CF-9FB3E33B1957}" srcOrd="6" destOrd="0" presId="urn:microsoft.com/office/officeart/2005/8/layout/chevron2"/>
    <dgm:cxn modelId="{84316795-72B6-409C-B72A-0F09799DF946}" type="presParOf" srcId="{326C6F60-3C02-415B-A4CF-9FB3E33B1957}" destId="{E718C2B4-2051-425A-AA31-E782DD59B816}" srcOrd="0" destOrd="0" presId="urn:microsoft.com/office/officeart/2005/8/layout/chevron2"/>
    <dgm:cxn modelId="{C585AD51-5509-4FF0-B5BE-595556C8CA32}" type="presParOf" srcId="{326C6F60-3C02-415B-A4CF-9FB3E33B1957}" destId="{C3597CD8-CA88-4F7A-B352-87E56E5CF25F}" srcOrd="1" destOrd="0" presId="urn:microsoft.com/office/officeart/2005/8/layout/chevron2"/>
    <dgm:cxn modelId="{26D8B043-9E44-46B3-B56F-5562DCE0DEE5}" type="presParOf" srcId="{4766A913-515C-4344-9584-CDD4AC481BBF}" destId="{B42A3451-F88D-4F25-A4A1-72C0D215CE4A}" srcOrd="7" destOrd="0" presId="urn:microsoft.com/office/officeart/2005/8/layout/chevron2"/>
    <dgm:cxn modelId="{3A0C7BA9-9DDB-4AC9-87A6-1CFFCFF2E6B9}" type="presParOf" srcId="{4766A913-515C-4344-9584-CDD4AC481BBF}" destId="{6707B961-0790-481F-815A-C151EFF837DB}" srcOrd="8" destOrd="0" presId="urn:microsoft.com/office/officeart/2005/8/layout/chevron2"/>
    <dgm:cxn modelId="{57A05FF2-B50A-4F36-A0E0-55A819F40103}" type="presParOf" srcId="{6707B961-0790-481F-815A-C151EFF837DB}" destId="{386E077F-BF1F-44E7-899D-46FDDAFFEADF}" srcOrd="0" destOrd="0" presId="urn:microsoft.com/office/officeart/2005/8/layout/chevron2"/>
    <dgm:cxn modelId="{09D888CF-9B0E-4DB8-A3A4-21BF4BB8F631}" type="presParOf" srcId="{6707B961-0790-481F-815A-C151EFF837DB}" destId="{77954D10-9E42-413C-A686-17D904707AE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6BE7D0-80C9-40D8-8E9B-C7E8DF3A9960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935F8AA-2F22-4F55-BE80-5F1CE7D46259}">
      <dgm:prSet phldrT="[Text]" custT="1"/>
      <dgm:spPr/>
      <dgm:t>
        <a:bodyPr/>
        <a:lstStyle/>
        <a:p>
          <a:pPr rtl="1"/>
          <a:r>
            <a:rPr lang="fa-IR" sz="3200" b="1" dirty="0" smtClean="0">
              <a:cs typeface="B Mitra" panose="00000400000000000000" pitchFamily="2" charset="-78"/>
            </a:rPr>
            <a:t>عامل</a:t>
          </a:r>
          <a:endParaRPr lang="en-US" sz="3200" b="1" dirty="0">
            <a:cs typeface="B Mitra" panose="00000400000000000000" pitchFamily="2" charset="-78"/>
          </a:endParaRPr>
        </a:p>
      </dgm:t>
    </dgm:pt>
    <dgm:pt modelId="{7AD5E33B-9572-4293-A8F3-631890A9F876}" type="parTrans" cxnId="{78AC2744-0E88-40D1-9019-3076CDC2E5D4}">
      <dgm:prSet/>
      <dgm:spPr/>
      <dgm:t>
        <a:bodyPr/>
        <a:lstStyle/>
        <a:p>
          <a:pPr rtl="1"/>
          <a:endParaRPr lang="en-US"/>
        </a:p>
      </dgm:t>
    </dgm:pt>
    <dgm:pt modelId="{172013E8-BE71-4A69-8E0B-A70CEA02EBD0}" type="sibTrans" cxnId="{78AC2744-0E88-40D1-9019-3076CDC2E5D4}">
      <dgm:prSet/>
      <dgm:spPr/>
      <dgm:t>
        <a:bodyPr/>
        <a:lstStyle/>
        <a:p>
          <a:pPr rtl="1"/>
          <a:endParaRPr lang="en-US"/>
        </a:p>
      </dgm:t>
    </dgm:pt>
    <dgm:pt modelId="{AB1A0C19-27ED-498C-88D3-EC5F1094317A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عامل سرخک ویروس است که می تواند به پوست و سلولهای پوشاننده سطح ریه ها، روده، چشمها، دهان و گلو عفونت ایجاد کند.</a:t>
          </a:r>
          <a:endParaRPr lang="en-US" sz="2000" b="1" dirty="0">
            <a:cs typeface="B Mitra" panose="00000400000000000000" pitchFamily="2" charset="-78"/>
          </a:endParaRPr>
        </a:p>
      </dgm:t>
    </dgm:pt>
    <dgm:pt modelId="{F32B83E7-1C0A-43A4-B398-B282D7D3F0D1}" type="parTrans" cxnId="{B0B39FA6-7B61-4B2A-834F-76C39B74C740}">
      <dgm:prSet/>
      <dgm:spPr/>
      <dgm:t>
        <a:bodyPr/>
        <a:lstStyle/>
        <a:p>
          <a:pPr rtl="1"/>
          <a:endParaRPr lang="en-US"/>
        </a:p>
      </dgm:t>
    </dgm:pt>
    <dgm:pt modelId="{A30BE5BB-0D01-4014-AEED-0C9F6348A81F}" type="sibTrans" cxnId="{B0B39FA6-7B61-4B2A-834F-76C39B74C740}">
      <dgm:prSet/>
      <dgm:spPr/>
      <dgm:t>
        <a:bodyPr/>
        <a:lstStyle/>
        <a:p>
          <a:pPr rtl="1"/>
          <a:endParaRPr lang="en-US"/>
        </a:p>
      </dgm:t>
    </dgm:pt>
    <dgm:pt modelId="{2E2F67A2-2EE9-4CE7-9EFA-A50CCA4FE9FD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Mitra" panose="00000400000000000000" pitchFamily="2" charset="-78"/>
            </a:rPr>
            <a:t>علائم</a:t>
          </a:r>
          <a:endParaRPr lang="en-US" sz="2800" b="1" dirty="0">
            <a:cs typeface="B Mitra" panose="00000400000000000000" pitchFamily="2" charset="-78"/>
          </a:endParaRPr>
        </a:p>
      </dgm:t>
    </dgm:pt>
    <dgm:pt modelId="{6448E4C9-3D2E-40C2-A3FE-AEFF920199F5}" type="parTrans" cxnId="{CE6D5842-6C24-4D62-83B8-8D662E647989}">
      <dgm:prSet/>
      <dgm:spPr/>
      <dgm:t>
        <a:bodyPr/>
        <a:lstStyle/>
        <a:p>
          <a:pPr rtl="1"/>
          <a:endParaRPr lang="en-US"/>
        </a:p>
      </dgm:t>
    </dgm:pt>
    <dgm:pt modelId="{E0921FE0-CB67-45F0-9AE5-3806F845C6B8}" type="sibTrans" cxnId="{CE6D5842-6C24-4D62-83B8-8D662E647989}">
      <dgm:prSet/>
      <dgm:spPr/>
      <dgm:t>
        <a:bodyPr/>
        <a:lstStyle/>
        <a:p>
          <a:pPr rtl="1"/>
          <a:endParaRPr lang="en-US"/>
        </a:p>
      </dgm:t>
    </dgm:pt>
    <dgm:pt modelId="{E6739D6F-2573-444E-8FE6-97147E304C2E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تب و راش عمومی اصلی ترین علائم هستند.</a:t>
          </a:r>
          <a:r>
            <a:rPr lang="en-US" sz="2000" b="1" dirty="0" smtClean="0">
              <a:cs typeface="B Mitra" panose="00000400000000000000" pitchFamily="2" charset="-78"/>
            </a:rPr>
            <a:t> </a:t>
          </a:r>
          <a:r>
            <a:rPr lang="fa-IR" sz="2000" b="1" dirty="0" smtClean="0">
              <a:cs typeface="B Mitra" panose="00000400000000000000" pitchFamily="2" charset="-78"/>
            </a:rPr>
            <a:t> </a:t>
          </a:r>
          <a:endParaRPr lang="en-US" sz="1900" b="1" dirty="0">
            <a:cs typeface="B Mitra" panose="00000400000000000000" pitchFamily="2" charset="-78"/>
          </a:endParaRPr>
        </a:p>
      </dgm:t>
    </dgm:pt>
    <dgm:pt modelId="{164D6A18-2115-4C24-B50A-0A9E483CEEE5}" type="parTrans" cxnId="{16C4BAEC-6181-4E2F-BFC6-4D1242A7D647}">
      <dgm:prSet/>
      <dgm:spPr/>
      <dgm:t>
        <a:bodyPr/>
        <a:lstStyle/>
        <a:p>
          <a:pPr rtl="1"/>
          <a:endParaRPr lang="en-US"/>
        </a:p>
      </dgm:t>
    </dgm:pt>
    <dgm:pt modelId="{D3FD8DC3-2A58-4ED1-B548-4201C9D8130C}" type="sibTrans" cxnId="{16C4BAEC-6181-4E2F-BFC6-4D1242A7D647}">
      <dgm:prSet/>
      <dgm:spPr/>
      <dgm:t>
        <a:bodyPr/>
        <a:lstStyle/>
        <a:p>
          <a:pPr rtl="1"/>
          <a:endParaRPr lang="en-US"/>
        </a:p>
      </dgm:t>
    </dgm:pt>
    <dgm:pt modelId="{A932A3AF-236F-43CA-8B9B-5ED198EC0CEB}">
      <dgm:prSet phldrT="[Text]" custT="1"/>
      <dgm:spPr/>
      <dgm:t>
        <a:bodyPr/>
        <a:lstStyle/>
        <a:p>
          <a:pPr rtl="1"/>
          <a:r>
            <a:rPr lang="fa-IR" sz="1900" b="1" dirty="0" smtClean="0">
              <a:cs typeface="B Mitra" panose="00000400000000000000" pitchFamily="2" charset="-78"/>
            </a:rPr>
            <a:t>تشخیص</a:t>
          </a:r>
          <a:endParaRPr lang="en-US" sz="1900" b="1" dirty="0">
            <a:cs typeface="B Mitra" panose="00000400000000000000" pitchFamily="2" charset="-78"/>
          </a:endParaRPr>
        </a:p>
      </dgm:t>
    </dgm:pt>
    <dgm:pt modelId="{CD985E1E-5C7F-4D54-8699-6F3DB8CB949E}" type="parTrans" cxnId="{9FC1387C-E409-4AA1-8937-8B4251D62CEF}">
      <dgm:prSet/>
      <dgm:spPr/>
      <dgm:t>
        <a:bodyPr/>
        <a:lstStyle/>
        <a:p>
          <a:pPr rtl="1"/>
          <a:endParaRPr lang="en-US"/>
        </a:p>
      </dgm:t>
    </dgm:pt>
    <dgm:pt modelId="{D0751172-6EF4-4183-9C07-414372FE8011}" type="sibTrans" cxnId="{9FC1387C-E409-4AA1-8937-8B4251D62CEF}">
      <dgm:prSet/>
      <dgm:spPr/>
      <dgm:t>
        <a:bodyPr/>
        <a:lstStyle/>
        <a:p>
          <a:pPr rtl="1"/>
          <a:endParaRPr lang="en-US"/>
        </a:p>
      </dgm:t>
    </dgm:pt>
    <dgm:pt modelId="{9B44BF16-B7A3-4149-8127-EF16A502379F}">
      <dgm:prSet phldrT="[Text]" custT="1"/>
      <dgm:spPr/>
      <dgm:t>
        <a:bodyPr/>
        <a:lstStyle/>
        <a:p>
          <a:pPr rtl="1"/>
          <a:r>
            <a:rPr lang="fa-IR" sz="2200" b="1" dirty="0" smtClean="0">
              <a:cs typeface="B Mitra" panose="00000400000000000000" pitchFamily="2" charset="-78"/>
            </a:rPr>
            <a:t>جدا کردن آنتی بادی </a:t>
          </a:r>
          <a:r>
            <a:rPr lang="en-US" sz="2200" b="1" dirty="0" err="1" smtClean="0">
              <a:cs typeface="B Mitra" panose="00000400000000000000" pitchFamily="2" charset="-78"/>
            </a:rPr>
            <a:t>IgM</a:t>
          </a:r>
          <a:r>
            <a:rPr lang="en-US" sz="2200" b="1" dirty="0" smtClean="0">
              <a:cs typeface="B Mitra" panose="00000400000000000000" pitchFamily="2" charset="-78"/>
            </a:rPr>
            <a:t> </a:t>
          </a:r>
          <a:r>
            <a:rPr lang="fa-IR" sz="2200" b="1" dirty="0" smtClean="0">
              <a:cs typeface="B Mitra" panose="00000400000000000000" pitchFamily="2" charset="-78"/>
            </a:rPr>
            <a:t> اختصاصی سرخک در خون یا بزاق بیمار انجام می شود</a:t>
          </a:r>
          <a:r>
            <a:rPr lang="fa-IR" sz="2000" b="1" dirty="0" smtClean="0">
              <a:cs typeface="B Mitra" panose="00000400000000000000" pitchFamily="2" charset="-78"/>
            </a:rPr>
            <a:t>.</a:t>
          </a:r>
          <a:endParaRPr lang="en-US" sz="2000" b="1" dirty="0">
            <a:cs typeface="B Mitra" panose="00000400000000000000" pitchFamily="2" charset="-78"/>
          </a:endParaRPr>
        </a:p>
      </dgm:t>
    </dgm:pt>
    <dgm:pt modelId="{6D04AD3B-EB28-4D6C-B50C-65B43160BD01}" type="parTrans" cxnId="{14231925-BF49-46D9-AF76-FF272154D577}">
      <dgm:prSet/>
      <dgm:spPr/>
      <dgm:t>
        <a:bodyPr/>
        <a:lstStyle/>
        <a:p>
          <a:pPr rtl="1"/>
          <a:endParaRPr lang="en-US"/>
        </a:p>
      </dgm:t>
    </dgm:pt>
    <dgm:pt modelId="{0A8F3F47-BCEE-4914-8A73-7AABDDBE4C66}" type="sibTrans" cxnId="{14231925-BF49-46D9-AF76-FF272154D577}">
      <dgm:prSet/>
      <dgm:spPr/>
      <dgm:t>
        <a:bodyPr/>
        <a:lstStyle/>
        <a:p>
          <a:pPr rtl="1"/>
          <a:endParaRPr lang="en-US"/>
        </a:p>
      </dgm:t>
    </dgm:pt>
    <dgm:pt modelId="{60E402C3-15BA-482F-8C51-8554E2454736}">
      <dgm:prSet custT="1"/>
      <dgm:spPr/>
      <dgm:t>
        <a:bodyPr/>
        <a:lstStyle/>
        <a:p>
          <a:pPr rtl="1"/>
          <a:r>
            <a:rPr lang="fa-IR" sz="2200" b="1" dirty="0" smtClean="0">
              <a:cs typeface="B Mitra" panose="00000400000000000000" pitchFamily="2" charset="-78"/>
            </a:rPr>
            <a:t>عوارض</a:t>
          </a:r>
          <a:endParaRPr lang="en-US" sz="2200" b="1" dirty="0">
            <a:cs typeface="B Mitra" panose="00000400000000000000" pitchFamily="2" charset="-78"/>
          </a:endParaRPr>
        </a:p>
      </dgm:t>
    </dgm:pt>
    <dgm:pt modelId="{B27C21BC-BC68-46D3-8BDF-715305EF5525}" type="parTrans" cxnId="{C8CD9624-B160-4EB8-A521-930A93EE44B5}">
      <dgm:prSet/>
      <dgm:spPr/>
      <dgm:t>
        <a:bodyPr/>
        <a:lstStyle/>
        <a:p>
          <a:pPr rtl="1"/>
          <a:endParaRPr lang="en-US"/>
        </a:p>
      </dgm:t>
    </dgm:pt>
    <dgm:pt modelId="{9219907F-0360-4E55-9796-4E2E8763F7CB}" type="sibTrans" cxnId="{C8CD9624-B160-4EB8-A521-930A93EE44B5}">
      <dgm:prSet/>
      <dgm:spPr/>
      <dgm:t>
        <a:bodyPr/>
        <a:lstStyle/>
        <a:p>
          <a:pPr rtl="1"/>
          <a:endParaRPr lang="en-US"/>
        </a:p>
      </dgm:t>
    </dgm:pt>
    <dgm:pt modelId="{3239922F-CD95-41CB-8EA2-4CBF10E09E52}">
      <dgm:prSet custT="1"/>
      <dgm:spPr/>
      <dgm:t>
        <a:bodyPr/>
        <a:lstStyle/>
        <a:p>
          <a:pPr rtl="1"/>
          <a:r>
            <a:rPr lang="fa-IR" sz="2800" b="1" dirty="0" smtClean="0">
              <a:cs typeface="B Mitra" panose="00000400000000000000" pitchFamily="2" charset="-78"/>
            </a:rPr>
            <a:t>درمان</a:t>
          </a:r>
          <a:endParaRPr lang="en-US" sz="2800" b="1" dirty="0">
            <a:cs typeface="B Mitra" panose="00000400000000000000" pitchFamily="2" charset="-78"/>
          </a:endParaRPr>
        </a:p>
      </dgm:t>
    </dgm:pt>
    <dgm:pt modelId="{31C9E93B-C084-49B3-827D-0708CEEE2BC9}" type="parTrans" cxnId="{6711380C-6479-4EA3-9944-5628AA072E16}">
      <dgm:prSet/>
      <dgm:spPr/>
      <dgm:t>
        <a:bodyPr/>
        <a:lstStyle/>
        <a:p>
          <a:pPr rtl="1"/>
          <a:endParaRPr lang="en-US"/>
        </a:p>
      </dgm:t>
    </dgm:pt>
    <dgm:pt modelId="{EE056DD9-B5BC-4822-825F-9658C087D397}" type="sibTrans" cxnId="{6711380C-6479-4EA3-9944-5628AA072E16}">
      <dgm:prSet/>
      <dgm:spPr/>
      <dgm:t>
        <a:bodyPr/>
        <a:lstStyle/>
        <a:p>
          <a:pPr rtl="1"/>
          <a:endParaRPr lang="en-US"/>
        </a:p>
      </dgm:t>
    </dgm:pt>
    <dgm:pt modelId="{AEDEA61D-4538-43A8-9338-089173101E50}">
      <dgm:prSet custT="1"/>
      <dgm:spPr/>
      <dgm:t>
        <a:bodyPr/>
        <a:lstStyle/>
        <a:p>
          <a:pPr algn="r" rtl="1"/>
          <a:endParaRPr lang="en-US" sz="2400" b="1" dirty="0">
            <a:cs typeface="B Mitra" panose="00000400000000000000" pitchFamily="2" charset="-78"/>
          </a:endParaRPr>
        </a:p>
      </dgm:t>
    </dgm:pt>
    <dgm:pt modelId="{C52C5CEA-B6A4-4126-A3AF-2E8055ABC733}" type="parTrans" cxnId="{CE44DD06-BB87-4F89-A225-D32811F66B31}">
      <dgm:prSet/>
      <dgm:spPr/>
      <dgm:t>
        <a:bodyPr/>
        <a:lstStyle/>
        <a:p>
          <a:endParaRPr lang="en-US"/>
        </a:p>
      </dgm:t>
    </dgm:pt>
    <dgm:pt modelId="{A06C93C5-CE3D-4A78-BA1A-6A6BDEC7FB25}" type="sibTrans" cxnId="{CE44DD06-BB87-4F89-A225-D32811F66B31}">
      <dgm:prSet/>
      <dgm:spPr/>
      <dgm:t>
        <a:bodyPr/>
        <a:lstStyle/>
        <a:p>
          <a:endParaRPr lang="en-US"/>
        </a:p>
      </dgm:t>
    </dgm:pt>
    <dgm:pt modelId="{66AE0DB5-5D92-445E-9D13-D9FFBA78BAA6}">
      <dgm:prSet custT="1"/>
      <dgm:spPr/>
      <dgm:t>
        <a:bodyPr/>
        <a:lstStyle/>
        <a:p>
          <a:pPr algn="r" rtl="1"/>
          <a:r>
            <a:rPr lang="fa-IR" sz="2000" b="1" dirty="0" smtClean="0">
              <a:cs typeface="B Mitra" panose="00000400000000000000" pitchFamily="2" charset="-78"/>
            </a:rPr>
            <a:t>ارجاع فوری به بیمارستان (قبل از ارجاع به او ویتامین </a:t>
          </a:r>
          <a:r>
            <a:rPr lang="en-US" sz="2000" b="1" dirty="0" smtClean="0">
              <a:cs typeface="B Mitra" panose="00000400000000000000" pitchFamily="2" charset="-78"/>
            </a:rPr>
            <a:t>A</a:t>
          </a:r>
          <a:r>
            <a:rPr lang="fa-IR" sz="2000" b="1" dirty="0" smtClean="0">
              <a:cs typeface="B Mitra" panose="00000400000000000000" pitchFamily="2" charset="-78"/>
            </a:rPr>
            <a:t> و دوز اول آنتی بیوتیک خوراکی مناسب را بدهید. اگر کدورت قرنیه یا ترشح چرکی از چشم دارد پماد تتراسیکلین را نیز بر چشم قرار دهید، مراقبت تغذیه ای.)</a:t>
          </a:r>
          <a:endParaRPr lang="en-US" sz="2400" b="1" dirty="0">
            <a:cs typeface="B Mitra" panose="00000400000000000000" pitchFamily="2" charset="-78"/>
          </a:endParaRPr>
        </a:p>
      </dgm:t>
    </dgm:pt>
    <dgm:pt modelId="{3A4009FA-3CFC-40DA-97C0-63E37DDB617D}" type="parTrans" cxnId="{B932F087-C218-48D1-AD02-FC1A474AEFC8}">
      <dgm:prSet/>
      <dgm:spPr/>
      <dgm:t>
        <a:bodyPr/>
        <a:lstStyle/>
        <a:p>
          <a:endParaRPr lang="en-US"/>
        </a:p>
      </dgm:t>
    </dgm:pt>
    <dgm:pt modelId="{94B96CD3-CEC8-4ED4-8589-008B5A9EA9C8}" type="sibTrans" cxnId="{B932F087-C218-48D1-AD02-FC1A474AEFC8}">
      <dgm:prSet/>
      <dgm:spPr/>
      <dgm:t>
        <a:bodyPr/>
        <a:lstStyle/>
        <a:p>
          <a:endParaRPr lang="en-US"/>
        </a:p>
      </dgm:t>
    </dgm:pt>
    <dgm:pt modelId="{6D1A75F3-1AD8-4251-A84A-69993C7DCCB6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سرخک بسیار مسری است. اکثر کودکان بین 6 ماهگی و 2 سالگی به آن مبتلا می شوند </a:t>
          </a:r>
          <a:endParaRPr lang="en-US" sz="2000" b="1" dirty="0">
            <a:cs typeface="B Mitra" panose="00000400000000000000" pitchFamily="2" charset="-78"/>
          </a:endParaRPr>
        </a:p>
      </dgm:t>
    </dgm:pt>
    <dgm:pt modelId="{D0E34876-6852-47EC-A71B-442CA4BA1DAC}" type="parTrans" cxnId="{DF99C1B5-2C13-465A-93B4-695569764594}">
      <dgm:prSet/>
      <dgm:spPr/>
      <dgm:t>
        <a:bodyPr/>
        <a:lstStyle/>
        <a:p>
          <a:endParaRPr lang="en-US"/>
        </a:p>
      </dgm:t>
    </dgm:pt>
    <dgm:pt modelId="{9C3D4C42-8E05-4AEA-B81E-DE4BE7B995C6}" type="sibTrans" cxnId="{DF99C1B5-2C13-465A-93B4-695569764594}">
      <dgm:prSet/>
      <dgm:spPr/>
      <dgm:t>
        <a:bodyPr/>
        <a:lstStyle/>
        <a:p>
          <a:endParaRPr lang="en-US"/>
        </a:p>
      </dgm:t>
    </dgm:pt>
    <dgm:pt modelId="{8D54D3E5-038D-471C-A1BF-E490FA4DD62B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سرفه، آبریزش بینی، قرمزی چشم ها، اسهال</a:t>
          </a:r>
          <a:endParaRPr lang="en-US" sz="2000" b="1" dirty="0">
            <a:cs typeface="B Mitra" panose="00000400000000000000" pitchFamily="2" charset="-78"/>
          </a:endParaRPr>
        </a:p>
      </dgm:t>
    </dgm:pt>
    <dgm:pt modelId="{AAC304F9-8F46-442E-B95B-102E208FBA36}" type="parTrans" cxnId="{A124A421-F0C0-4E7D-872F-D2268066AC96}">
      <dgm:prSet/>
      <dgm:spPr/>
      <dgm:t>
        <a:bodyPr/>
        <a:lstStyle/>
        <a:p>
          <a:endParaRPr lang="en-US"/>
        </a:p>
      </dgm:t>
    </dgm:pt>
    <dgm:pt modelId="{F7E39D67-594B-46A6-ABD8-ACAD548B8380}" type="sibTrans" cxnId="{A124A421-F0C0-4E7D-872F-D2268066AC96}">
      <dgm:prSet/>
      <dgm:spPr/>
      <dgm:t>
        <a:bodyPr/>
        <a:lstStyle/>
        <a:p>
          <a:endParaRPr lang="en-US"/>
        </a:p>
      </dgm:t>
    </dgm:pt>
    <dgm:pt modelId="{74708D01-32A2-47E1-8029-FDF0B82DB9E6}">
      <dgm:prSet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عفونتی دهانی ، چشم ، عفونت تنفسی، کدورت قرنیه</a:t>
          </a:r>
          <a:endParaRPr lang="en-US" sz="2000" b="1" dirty="0">
            <a:cs typeface="B Mitra" panose="00000400000000000000" pitchFamily="2" charset="-78"/>
          </a:endParaRPr>
        </a:p>
      </dgm:t>
    </dgm:pt>
    <dgm:pt modelId="{A622370E-259B-418C-B048-97C35543F881}" type="parTrans" cxnId="{92103036-745D-424A-8DDC-596A41178B5D}">
      <dgm:prSet/>
      <dgm:spPr/>
      <dgm:t>
        <a:bodyPr/>
        <a:lstStyle/>
        <a:p>
          <a:endParaRPr lang="en-US"/>
        </a:p>
      </dgm:t>
    </dgm:pt>
    <dgm:pt modelId="{113B0647-ED25-4D98-A220-AE5AF78B19CD}" type="sibTrans" cxnId="{92103036-745D-424A-8DDC-596A41178B5D}">
      <dgm:prSet/>
      <dgm:spPr/>
      <dgm:t>
        <a:bodyPr/>
        <a:lstStyle/>
        <a:p>
          <a:endParaRPr lang="en-US"/>
        </a:p>
      </dgm:t>
    </dgm:pt>
    <dgm:pt modelId="{EE150D90-4BE1-4364-A395-D0FDCB3D16A0}">
      <dgm:prSet custT="1"/>
      <dgm:spPr/>
      <dgm:t>
        <a:bodyPr/>
        <a:lstStyle/>
        <a:p>
          <a:pPr rtl="1"/>
          <a:r>
            <a:rPr lang="fa-IR" sz="2000" b="1" dirty="0" smtClean="0">
              <a:cs typeface="B Mitra" panose="00000400000000000000" pitchFamily="2" charset="-78"/>
            </a:rPr>
            <a:t>سوء تغذیه  ،کمبود ویتامین</a:t>
          </a:r>
          <a:r>
            <a:rPr lang="en-US" sz="2000" b="1" dirty="0" smtClean="0">
              <a:cs typeface="B Mitra" panose="00000400000000000000" pitchFamily="2" charset="-78"/>
            </a:rPr>
            <a:t>A</a:t>
          </a:r>
          <a:r>
            <a:rPr lang="fa-IR" sz="2000" b="1" dirty="0" smtClean="0">
              <a:cs typeface="B Mitra" panose="00000400000000000000" pitchFamily="2" charset="-78"/>
            </a:rPr>
            <a:t> ،کوری و در صورت عدم درمان مناسب مرگ</a:t>
          </a:r>
          <a:endParaRPr lang="en-US" sz="2000" b="1" dirty="0">
            <a:cs typeface="B Mitra" panose="00000400000000000000" pitchFamily="2" charset="-78"/>
          </a:endParaRPr>
        </a:p>
      </dgm:t>
    </dgm:pt>
    <dgm:pt modelId="{22448E50-B768-4956-9936-900199D1958D}" type="parTrans" cxnId="{EB5EA7A4-39B5-4C2F-9C3F-DAAB9806FDE7}">
      <dgm:prSet/>
      <dgm:spPr/>
      <dgm:t>
        <a:bodyPr/>
        <a:lstStyle/>
        <a:p>
          <a:endParaRPr lang="en-US"/>
        </a:p>
      </dgm:t>
    </dgm:pt>
    <dgm:pt modelId="{0352D013-7B00-40BD-98F9-F93579498AE5}" type="sibTrans" cxnId="{EB5EA7A4-39B5-4C2F-9C3F-DAAB9806FDE7}">
      <dgm:prSet/>
      <dgm:spPr/>
      <dgm:t>
        <a:bodyPr/>
        <a:lstStyle/>
        <a:p>
          <a:endParaRPr lang="en-US"/>
        </a:p>
      </dgm:t>
    </dgm:pt>
    <dgm:pt modelId="{CC9CCAE5-43C6-4FE6-B873-F5D1E4868978}">
      <dgm:prSet custT="1"/>
      <dgm:spPr/>
      <dgm:t>
        <a:bodyPr/>
        <a:lstStyle/>
        <a:p>
          <a:pPr rtl="1"/>
          <a:endParaRPr lang="en-US" sz="2400" b="1" dirty="0">
            <a:cs typeface="B Mitra" panose="00000400000000000000" pitchFamily="2" charset="-78"/>
          </a:endParaRPr>
        </a:p>
      </dgm:t>
    </dgm:pt>
    <dgm:pt modelId="{61787001-010B-4AE5-BB04-3A49875DBB4F}" type="parTrans" cxnId="{924BE26B-5595-401E-B440-367173B10E7A}">
      <dgm:prSet/>
      <dgm:spPr/>
      <dgm:t>
        <a:bodyPr/>
        <a:lstStyle/>
        <a:p>
          <a:endParaRPr lang="en-US"/>
        </a:p>
      </dgm:t>
    </dgm:pt>
    <dgm:pt modelId="{E585BC89-46B2-40CD-BA5D-1F28631DDFD7}" type="sibTrans" cxnId="{924BE26B-5595-401E-B440-367173B10E7A}">
      <dgm:prSet/>
      <dgm:spPr/>
      <dgm:t>
        <a:bodyPr/>
        <a:lstStyle/>
        <a:p>
          <a:endParaRPr lang="en-US"/>
        </a:p>
      </dgm:t>
    </dgm:pt>
    <dgm:pt modelId="{4766A913-515C-4344-9584-CDD4AC481BBF}" type="pres">
      <dgm:prSet presAssocID="{E36BE7D0-80C9-40D8-8E9B-C7E8DF3A996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2CF4EC-44D2-4E82-B100-108769FD236D}" type="pres">
      <dgm:prSet presAssocID="{3935F8AA-2F22-4F55-BE80-5F1CE7D46259}" presName="composite" presStyleCnt="0"/>
      <dgm:spPr/>
    </dgm:pt>
    <dgm:pt modelId="{3D536FB9-9B0E-4D94-97F4-45CDE57C43AB}" type="pres">
      <dgm:prSet presAssocID="{3935F8AA-2F22-4F55-BE80-5F1CE7D46259}" presName="parentText" presStyleLbl="alignNode1" presStyleIdx="0" presStyleCnt="5" custLinFactNeighborX="76229" custLinFactNeighborY="61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BC0FB-ABB9-4440-969C-6547B0F75E5C}" type="pres">
      <dgm:prSet presAssocID="{3935F8AA-2F22-4F55-BE80-5F1CE7D46259}" presName="descendantText" presStyleLbl="alignAcc1" presStyleIdx="0" presStyleCnt="5" custScaleX="100000" custScaleY="157982" custLinFactNeighborX="-183" custLinFactNeighborY="25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192C-DAED-463C-ABBC-E1AF492E2E0E}" type="pres">
      <dgm:prSet presAssocID="{172013E8-BE71-4A69-8E0B-A70CEA02EBD0}" presName="sp" presStyleCnt="0"/>
      <dgm:spPr/>
    </dgm:pt>
    <dgm:pt modelId="{1A8A8BA8-7741-4487-99D4-07B09F169052}" type="pres">
      <dgm:prSet presAssocID="{2E2F67A2-2EE9-4CE7-9EFA-A50CCA4FE9FD}" presName="composite" presStyleCnt="0"/>
      <dgm:spPr/>
    </dgm:pt>
    <dgm:pt modelId="{44D1A6B8-5B7E-48D9-82B1-4AAECD48E969}" type="pres">
      <dgm:prSet presAssocID="{2E2F67A2-2EE9-4CE7-9EFA-A50CCA4FE9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0392B6-AFD0-487C-9D2B-C6C21E35AE9E}" type="pres">
      <dgm:prSet presAssocID="{2E2F67A2-2EE9-4CE7-9EFA-A50CCA4FE9FD}" presName="descendantText" presStyleLbl="alignAcc1" presStyleIdx="1" presStyleCnt="5" custScaleY="116399" custLinFactNeighborX="-934" custLinFactNeighborY="17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21470-763B-40A9-8C5A-0D5E0EDB805F}" type="pres">
      <dgm:prSet presAssocID="{E0921FE0-CB67-45F0-9AE5-3806F845C6B8}" presName="sp" presStyleCnt="0"/>
      <dgm:spPr/>
    </dgm:pt>
    <dgm:pt modelId="{DF49EF21-DC67-4D37-94F1-4DBF53B44480}" type="pres">
      <dgm:prSet presAssocID="{A932A3AF-236F-43CA-8B9B-5ED198EC0CEB}" presName="composite" presStyleCnt="0"/>
      <dgm:spPr/>
    </dgm:pt>
    <dgm:pt modelId="{A993D301-3940-42AA-9A47-DF5FB6749FB7}" type="pres">
      <dgm:prSet presAssocID="{A932A3AF-236F-43CA-8B9B-5ED198EC0C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7DB56-7756-4210-9CA2-9434863C8C9B}" type="pres">
      <dgm:prSet presAssocID="{A932A3AF-236F-43CA-8B9B-5ED198EC0CEB}" presName="descendantText" presStyleLbl="alignAcc1" presStyleIdx="2" presStyleCnt="5" custLinFactNeighborX="-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95B23-3AB1-42DC-8E91-848A7233116C}" type="pres">
      <dgm:prSet presAssocID="{D0751172-6EF4-4183-9C07-414372FE8011}" presName="sp" presStyleCnt="0"/>
      <dgm:spPr/>
    </dgm:pt>
    <dgm:pt modelId="{326C6F60-3C02-415B-A4CF-9FB3E33B1957}" type="pres">
      <dgm:prSet presAssocID="{60E402C3-15BA-482F-8C51-8554E2454736}" presName="composite" presStyleCnt="0"/>
      <dgm:spPr/>
    </dgm:pt>
    <dgm:pt modelId="{E718C2B4-2051-425A-AA31-E782DD59B816}" type="pres">
      <dgm:prSet presAssocID="{60E402C3-15BA-482F-8C51-8554E245473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97CD8-CA88-4F7A-B352-87E56E5CF25F}" type="pres">
      <dgm:prSet presAssocID="{60E402C3-15BA-482F-8C51-8554E2454736}" presName="descendantText" presStyleLbl="alignAcc1" presStyleIdx="3" presStyleCnt="5" custScaleY="134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A3451-F88D-4F25-A4A1-72C0D215CE4A}" type="pres">
      <dgm:prSet presAssocID="{9219907F-0360-4E55-9796-4E2E8763F7CB}" presName="sp" presStyleCnt="0"/>
      <dgm:spPr/>
    </dgm:pt>
    <dgm:pt modelId="{6707B961-0790-481F-815A-C151EFF837DB}" type="pres">
      <dgm:prSet presAssocID="{3239922F-CD95-41CB-8EA2-4CBF10E09E52}" presName="composite" presStyleCnt="0"/>
      <dgm:spPr/>
    </dgm:pt>
    <dgm:pt modelId="{386E077F-BF1F-44E7-899D-46FDDAFFEADF}" type="pres">
      <dgm:prSet presAssocID="{3239922F-CD95-41CB-8EA2-4CBF10E09E5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54D10-9E42-413C-A686-17D904707AE1}" type="pres">
      <dgm:prSet presAssocID="{3239922F-CD95-41CB-8EA2-4CBF10E09E52}" presName="descendantText" presStyleLbl="alignAcc1" presStyleIdx="4" presStyleCnt="5" custScaleY="165094" custLinFactNeighborX="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1BD33D-AE69-402A-BA2C-58968E842658}" type="presOf" srcId="{2E2F67A2-2EE9-4CE7-9EFA-A50CCA4FE9FD}" destId="{44D1A6B8-5B7E-48D9-82B1-4AAECD48E969}" srcOrd="0" destOrd="0" presId="urn:microsoft.com/office/officeart/2005/8/layout/chevron2"/>
    <dgm:cxn modelId="{DF99C1B5-2C13-465A-93B4-695569764594}" srcId="{3935F8AA-2F22-4F55-BE80-5F1CE7D46259}" destId="{6D1A75F3-1AD8-4251-A84A-69993C7DCCB6}" srcOrd="1" destOrd="0" parTransId="{D0E34876-6852-47EC-A71B-442CA4BA1DAC}" sibTransId="{9C3D4C42-8E05-4AEA-B81E-DE4BE7B995C6}"/>
    <dgm:cxn modelId="{710EA5A0-142D-400D-A0E0-5445BF0FA4F1}" type="presOf" srcId="{9B44BF16-B7A3-4149-8127-EF16A502379F}" destId="{83F7DB56-7756-4210-9CA2-9434863C8C9B}" srcOrd="0" destOrd="0" presId="urn:microsoft.com/office/officeart/2005/8/layout/chevron2"/>
    <dgm:cxn modelId="{CE44DD06-BB87-4F89-A225-D32811F66B31}" srcId="{60E402C3-15BA-482F-8C51-8554E2454736}" destId="{AEDEA61D-4538-43A8-9338-089173101E50}" srcOrd="0" destOrd="0" parTransId="{C52C5CEA-B6A4-4126-A3AF-2E8055ABC733}" sibTransId="{A06C93C5-CE3D-4A78-BA1A-6A6BDEC7FB25}"/>
    <dgm:cxn modelId="{CE6D5842-6C24-4D62-83B8-8D662E647989}" srcId="{E36BE7D0-80C9-40D8-8E9B-C7E8DF3A9960}" destId="{2E2F67A2-2EE9-4CE7-9EFA-A50CCA4FE9FD}" srcOrd="1" destOrd="0" parTransId="{6448E4C9-3D2E-40C2-A3FE-AEFF920199F5}" sibTransId="{E0921FE0-CB67-45F0-9AE5-3806F845C6B8}"/>
    <dgm:cxn modelId="{360997E2-673D-4991-B55B-52B8785AFC44}" type="presOf" srcId="{3935F8AA-2F22-4F55-BE80-5F1CE7D46259}" destId="{3D536FB9-9B0E-4D94-97F4-45CDE57C43AB}" srcOrd="0" destOrd="0" presId="urn:microsoft.com/office/officeart/2005/8/layout/chevron2"/>
    <dgm:cxn modelId="{2E679090-7892-4B6A-A647-C4525C35A296}" type="presOf" srcId="{74708D01-32A2-47E1-8029-FDF0B82DB9E6}" destId="{C3597CD8-CA88-4F7A-B352-87E56E5CF25F}" srcOrd="0" destOrd="1" presId="urn:microsoft.com/office/officeart/2005/8/layout/chevron2"/>
    <dgm:cxn modelId="{87DBD5BC-7ACF-4E74-9A41-0F73AAE666D0}" type="presOf" srcId="{EE150D90-4BE1-4364-A395-D0FDCB3D16A0}" destId="{C3597CD8-CA88-4F7A-B352-87E56E5CF25F}" srcOrd="0" destOrd="2" presId="urn:microsoft.com/office/officeart/2005/8/layout/chevron2"/>
    <dgm:cxn modelId="{16C4BAEC-6181-4E2F-BFC6-4D1242A7D647}" srcId="{2E2F67A2-2EE9-4CE7-9EFA-A50CCA4FE9FD}" destId="{E6739D6F-2573-444E-8FE6-97147E304C2E}" srcOrd="0" destOrd="0" parTransId="{164D6A18-2115-4C24-B50A-0A9E483CEEE5}" sibTransId="{D3FD8DC3-2A58-4ED1-B548-4201C9D8130C}"/>
    <dgm:cxn modelId="{EE52511F-FEAF-4898-A150-44F656178605}" type="presOf" srcId="{66AE0DB5-5D92-445E-9D13-D9FFBA78BAA6}" destId="{77954D10-9E42-413C-A686-17D904707AE1}" srcOrd="0" destOrd="0" presId="urn:microsoft.com/office/officeart/2005/8/layout/chevron2"/>
    <dgm:cxn modelId="{1026255D-E735-4496-8490-AAACCBCF6A7A}" type="presOf" srcId="{A932A3AF-236F-43CA-8B9B-5ED198EC0CEB}" destId="{A993D301-3940-42AA-9A47-DF5FB6749FB7}" srcOrd="0" destOrd="0" presId="urn:microsoft.com/office/officeart/2005/8/layout/chevron2"/>
    <dgm:cxn modelId="{C8CD9624-B160-4EB8-A521-930A93EE44B5}" srcId="{E36BE7D0-80C9-40D8-8E9B-C7E8DF3A9960}" destId="{60E402C3-15BA-482F-8C51-8554E2454736}" srcOrd="3" destOrd="0" parTransId="{B27C21BC-BC68-46D3-8BDF-715305EF5525}" sibTransId="{9219907F-0360-4E55-9796-4E2E8763F7CB}"/>
    <dgm:cxn modelId="{EB5EA7A4-39B5-4C2F-9C3F-DAAB9806FDE7}" srcId="{60E402C3-15BA-482F-8C51-8554E2454736}" destId="{EE150D90-4BE1-4364-A395-D0FDCB3D16A0}" srcOrd="2" destOrd="0" parTransId="{22448E50-B768-4956-9936-900199D1958D}" sibTransId="{0352D013-7B00-40BD-98F9-F93579498AE5}"/>
    <dgm:cxn modelId="{D6117C7F-9413-47D5-856D-50096E4906BF}" type="presOf" srcId="{E6739D6F-2573-444E-8FE6-97147E304C2E}" destId="{400392B6-AFD0-487C-9D2B-C6C21E35AE9E}" srcOrd="0" destOrd="0" presId="urn:microsoft.com/office/officeart/2005/8/layout/chevron2"/>
    <dgm:cxn modelId="{A3793B1F-6DB0-47B8-87F3-23C97EC43DDC}" type="presOf" srcId="{AB1A0C19-27ED-498C-88D3-EC5F1094317A}" destId="{E29BC0FB-ABB9-4440-969C-6547B0F75E5C}" srcOrd="0" destOrd="0" presId="urn:microsoft.com/office/officeart/2005/8/layout/chevron2"/>
    <dgm:cxn modelId="{FA470AE2-F4C5-4E15-8864-1F0A9C85C9CA}" type="presOf" srcId="{AEDEA61D-4538-43A8-9338-089173101E50}" destId="{C3597CD8-CA88-4F7A-B352-87E56E5CF25F}" srcOrd="0" destOrd="0" presId="urn:microsoft.com/office/officeart/2005/8/layout/chevron2"/>
    <dgm:cxn modelId="{14231925-BF49-46D9-AF76-FF272154D577}" srcId="{A932A3AF-236F-43CA-8B9B-5ED198EC0CEB}" destId="{9B44BF16-B7A3-4149-8127-EF16A502379F}" srcOrd="0" destOrd="0" parTransId="{6D04AD3B-EB28-4D6C-B50C-65B43160BD01}" sibTransId="{0A8F3F47-BCEE-4914-8A73-7AABDDBE4C66}"/>
    <dgm:cxn modelId="{B932F087-C218-48D1-AD02-FC1A474AEFC8}" srcId="{3239922F-CD95-41CB-8EA2-4CBF10E09E52}" destId="{66AE0DB5-5D92-445E-9D13-D9FFBA78BAA6}" srcOrd="0" destOrd="0" parTransId="{3A4009FA-3CFC-40DA-97C0-63E37DDB617D}" sibTransId="{94B96CD3-CEC8-4ED4-8589-008B5A9EA9C8}"/>
    <dgm:cxn modelId="{901B5325-86EA-4ABE-9A7F-A759DB6EE6FE}" type="presOf" srcId="{3239922F-CD95-41CB-8EA2-4CBF10E09E52}" destId="{386E077F-BF1F-44E7-899D-46FDDAFFEADF}" srcOrd="0" destOrd="0" presId="urn:microsoft.com/office/officeart/2005/8/layout/chevron2"/>
    <dgm:cxn modelId="{ABE355CE-8720-418C-ABE7-260541F879BD}" type="presOf" srcId="{60E402C3-15BA-482F-8C51-8554E2454736}" destId="{E718C2B4-2051-425A-AA31-E782DD59B816}" srcOrd="0" destOrd="0" presId="urn:microsoft.com/office/officeart/2005/8/layout/chevron2"/>
    <dgm:cxn modelId="{9FC1387C-E409-4AA1-8937-8B4251D62CEF}" srcId="{E36BE7D0-80C9-40D8-8E9B-C7E8DF3A9960}" destId="{A932A3AF-236F-43CA-8B9B-5ED198EC0CEB}" srcOrd="2" destOrd="0" parTransId="{CD985E1E-5C7F-4D54-8699-6F3DB8CB949E}" sibTransId="{D0751172-6EF4-4183-9C07-414372FE8011}"/>
    <dgm:cxn modelId="{92103036-745D-424A-8DDC-596A41178B5D}" srcId="{60E402C3-15BA-482F-8C51-8554E2454736}" destId="{74708D01-32A2-47E1-8029-FDF0B82DB9E6}" srcOrd="1" destOrd="0" parTransId="{A622370E-259B-418C-B048-97C35543F881}" sibTransId="{113B0647-ED25-4D98-A220-AE5AF78B19CD}"/>
    <dgm:cxn modelId="{924BE26B-5595-401E-B440-367173B10E7A}" srcId="{60E402C3-15BA-482F-8C51-8554E2454736}" destId="{CC9CCAE5-43C6-4FE6-B873-F5D1E4868978}" srcOrd="3" destOrd="0" parTransId="{61787001-010B-4AE5-BB04-3A49875DBB4F}" sibTransId="{E585BC89-46B2-40CD-BA5D-1F28631DDFD7}"/>
    <dgm:cxn modelId="{09E8AB08-A77C-41CF-B5CF-91C7443DC636}" type="presOf" srcId="{CC9CCAE5-43C6-4FE6-B873-F5D1E4868978}" destId="{C3597CD8-CA88-4F7A-B352-87E56E5CF25F}" srcOrd="0" destOrd="3" presId="urn:microsoft.com/office/officeart/2005/8/layout/chevron2"/>
    <dgm:cxn modelId="{A124A421-F0C0-4E7D-872F-D2268066AC96}" srcId="{2E2F67A2-2EE9-4CE7-9EFA-A50CCA4FE9FD}" destId="{8D54D3E5-038D-471C-A1BF-E490FA4DD62B}" srcOrd="1" destOrd="0" parTransId="{AAC304F9-8F46-442E-B95B-102E208FBA36}" sibTransId="{F7E39D67-594B-46A6-ABD8-ACAD548B8380}"/>
    <dgm:cxn modelId="{78AC2744-0E88-40D1-9019-3076CDC2E5D4}" srcId="{E36BE7D0-80C9-40D8-8E9B-C7E8DF3A9960}" destId="{3935F8AA-2F22-4F55-BE80-5F1CE7D46259}" srcOrd="0" destOrd="0" parTransId="{7AD5E33B-9572-4293-A8F3-631890A9F876}" sibTransId="{172013E8-BE71-4A69-8E0B-A70CEA02EBD0}"/>
    <dgm:cxn modelId="{903B32B0-5CA9-42BE-8CDB-EB2A7C8E0528}" type="presOf" srcId="{8D54D3E5-038D-471C-A1BF-E490FA4DD62B}" destId="{400392B6-AFD0-487C-9D2B-C6C21E35AE9E}" srcOrd="0" destOrd="1" presId="urn:microsoft.com/office/officeart/2005/8/layout/chevron2"/>
    <dgm:cxn modelId="{6711380C-6479-4EA3-9944-5628AA072E16}" srcId="{E36BE7D0-80C9-40D8-8E9B-C7E8DF3A9960}" destId="{3239922F-CD95-41CB-8EA2-4CBF10E09E52}" srcOrd="4" destOrd="0" parTransId="{31C9E93B-C084-49B3-827D-0708CEEE2BC9}" sibTransId="{EE056DD9-B5BC-4822-825F-9658C087D397}"/>
    <dgm:cxn modelId="{91D88EF0-BEC1-4C3F-8AE7-8A205EFC144B}" type="presOf" srcId="{6D1A75F3-1AD8-4251-A84A-69993C7DCCB6}" destId="{E29BC0FB-ABB9-4440-969C-6547B0F75E5C}" srcOrd="0" destOrd="1" presId="urn:microsoft.com/office/officeart/2005/8/layout/chevron2"/>
    <dgm:cxn modelId="{81DEE640-1B28-47C3-83A1-FEA8B89835DE}" type="presOf" srcId="{E36BE7D0-80C9-40D8-8E9B-C7E8DF3A9960}" destId="{4766A913-515C-4344-9584-CDD4AC481BBF}" srcOrd="0" destOrd="0" presId="urn:microsoft.com/office/officeart/2005/8/layout/chevron2"/>
    <dgm:cxn modelId="{B0B39FA6-7B61-4B2A-834F-76C39B74C740}" srcId="{3935F8AA-2F22-4F55-BE80-5F1CE7D46259}" destId="{AB1A0C19-27ED-498C-88D3-EC5F1094317A}" srcOrd="0" destOrd="0" parTransId="{F32B83E7-1C0A-43A4-B398-B282D7D3F0D1}" sibTransId="{A30BE5BB-0D01-4014-AEED-0C9F6348A81F}"/>
    <dgm:cxn modelId="{6C136DD1-D6B0-4DEE-B2CA-1ED0AB707E2A}" type="presParOf" srcId="{4766A913-515C-4344-9584-CDD4AC481BBF}" destId="{252CF4EC-44D2-4E82-B100-108769FD236D}" srcOrd="0" destOrd="0" presId="urn:microsoft.com/office/officeart/2005/8/layout/chevron2"/>
    <dgm:cxn modelId="{237DFF85-A8E8-462C-8D7C-B0A50DC910E1}" type="presParOf" srcId="{252CF4EC-44D2-4E82-B100-108769FD236D}" destId="{3D536FB9-9B0E-4D94-97F4-45CDE57C43AB}" srcOrd="0" destOrd="0" presId="urn:microsoft.com/office/officeart/2005/8/layout/chevron2"/>
    <dgm:cxn modelId="{07D3DCF5-6125-4CC8-BA60-783BCFC7D0C9}" type="presParOf" srcId="{252CF4EC-44D2-4E82-B100-108769FD236D}" destId="{E29BC0FB-ABB9-4440-969C-6547B0F75E5C}" srcOrd="1" destOrd="0" presId="urn:microsoft.com/office/officeart/2005/8/layout/chevron2"/>
    <dgm:cxn modelId="{B0E42D05-4A0C-49C2-B945-DBF79952A272}" type="presParOf" srcId="{4766A913-515C-4344-9584-CDD4AC481BBF}" destId="{E54F192C-DAED-463C-ABBC-E1AF492E2E0E}" srcOrd="1" destOrd="0" presId="urn:microsoft.com/office/officeart/2005/8/layout/chevron2"/>
    <dgm:cxn modelId="{311E1D80-4E16-41C8-9A4A-DC6C6F375728}" type="presParOf" srcId="{4766A913-515C-4344-9584-CDD4AC481BBF}" destId="{1A8A8BA8-7741-4487-99D4-07B09F169052}" srcOrd="2" destOrd="0" presId="urn:microsoft.com/office/officeart/2005/8/layout/chevron2"/>
    <dgm:cxn modelId="{17651865-BBFC-4060-9CAD-74B1AC834944}" type="presParOf" srcId="{1A8A8BA8-7741-4487-99D4-07B09F169052}" destId="{44D1A6B8-5B7E-48D9-82B1-4AAECD48E969}" srcOrd="0" destOrd="0" presId="urn:microsoft.com/office/officeart/2005/8/layout/chevron2"/>
    <dgm:cxn modelId="{1B589B30-427D-4EE9-AC3E-DF13468DA342}" type="presParOf" srcId="{1A8A8BA8-7741-4487-99D4-07B09F169052}" destId="{400392B6-AFD0-487C-9D2B-C6C21E35AE9E}" srcOrd="1" destOrd="0" presId="urn:microsoft.com/office/officeart/2005/8/layout/chevron2"/>
    <dgm:cxn modelId="{C4AFF567-0039-4189-94A3-AD318C162A25}" type="presParOf" srcId="{4766A913-515C-4344-9584-CDD4AC481BBF}" destId="{F7221470-763B-40A9-8C5A-0D5E0EDB805F}" srcOrd="3" destOrd="0" presId="urn:microsoft.com/office/officeart/2005/8/layout/chevron2"/>
    <dgm:cxn modelId="{BF083FA5-CD1A-4396-9588-340D29F4C9F9}" type="presParOf" srcId="{4766A913-515C-4344-9584-CDD4AC481BBF}" destId="{DF49EF21-DC67-4D37-94F1-4DBF53B44480}" srcOrd="4" destOrd="0" presId="urn:microsoft.com/office/officeart/2005/8/layout/chevron2"/>
    <dgm:cxn modelId="{64E3FC2E-31D6-4552-BAF3-65CC7CC52571}" type="presParOf" srcId="{DF49EF21-DC67-4D37-94F1-4DBF53B44480}" destId="{A993D301-3940-42AA-9A47-DF5FB6749FB7}" srcOrd="0" destOrd="0" presId="urn:microsoft.com/office/officeart/2005/8/layout/chevron2"/>
    <dgm:cxn modelId="{1F765846-E1A2-4928-85D5-C63F68C74583}" type="presParOf" srcId="{DF49EF21-DC67-4D37-94F1-4DBF53B44480}" destId="{83F7DB56-7756-4210-9CA2-9434863C8C9B}" srcOrd="1" destOrd="0" presId="urn:microsoft.com/office/officeart/2005/8/layout/chevron2"/>
    <dgm:cxn modelId="{902F305D-D5B3-4915-ADC2-EC4DD684FDE4}" type="presParOf" srcId="{4766A913-515C-4344-9584-CDD4AC481BBF}" destId="{D3095B23-3AB1-42DC-8E91-848A7233116C}" srcOrd="5" destOrd="0" presId="urn:microsoft.com/office/officeart/2005/8/layout/chevron2"/>
    <dgm:cxn modelId="{BBF50A90-C01A-42F4-A869-07D2C5280667}" type="presParOf" srcId="{4766A913-515C-4344-9584-CDD4AC481BBF}" destId="{326C6F60-3C02-415B-A4CF-9FB3E33B1957}" srcOrd="6" destOrd="0" presId="urn:microsoft.com/office/officeart/2005/8/layout/chevron2"/>
    <dgm:cxn modelId="{E8173783-5EC1-4FC8-85EE-B80C546FB40A}" type="presParOf" srcId="{326C6F60-3C02-415B-A4CF-9FB3E33B1957}" destId="{E718C2B4-2051-425A-AA31-E782DD59B816}" srcOrd="0" destOrd="0" presId="urn:microsoft.com/office/officeart/2005/8/layout/chevron2"/>
    <dgm:cxn modelId="{B95B5E98-004E-4B12-A3A3-232E2A21A1CC}" type="presParOf" srcId="{326C6F60-3C02-415B-A4CF-9FB3E33B1957}" destId="{C3597CD8-CA88-4F7A-B352-87E56E5CF25F}" srcOrd="1" destOrd="0" presId="urn:microsoft.com/office/officeart/2005/8/layout/chevron2"/>
    <dgm:cxn modelId="{DD6FB5E6-54A8-4E65-A750-183986DB1278}" type="presParOf" srcId="{4766A913-515C-4344-9584-CDD4AC481BBF}" destId="{B42A3451-F88D-4F25-A4A1-72C0D215CE4A}" srcOrd="7" destOrd="0" presId="urn:microsoft.com/office/officeart/2005/8/layout/chevron2"/>
    <dgm:cxn modelId="{2AFD3F67-F424-4E74-9DD2-C681320AE7DF}" type="presParOf" srcId="{4766A913-515C-4344-9584-CDD4AC481BBF}" destId="{6707B961-0790-481F-815A-C151EFF837DB}" srcOrd="8" destOrd="0" presId="urn:microsoft.com/office/officeart/2005/8/layout/chevron2"/>
    <dgm:cxn modelId="{37F21666-B34B-4C95-9773-54D272527D55}" type="presParOf" srcId="{6707B961-0790-481F-815A-C151EFF837DB}" destId="{386E077F-BF1F-44E7-899D-46FDDAFFEADF}" srcOrd="0" destOrd="0" presId="urn:microsoft.com/office/officeart/2005/8/layout/chevron2"/>
    <dgm:cxn modelId="{AA41C7A2-15B4-4ADB-8BA2-214FF900F696}" type="presParOf" srcId="{6707B961-0790-481F-815A-C151EFF837DB}" destId="{77954D10-9E42-413C-A686-17D904707AE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0B893-83DA-476A-A458-39FF6EE5E706}">
      <dsp:nvSpPr>
        <dsp:cNvPr id="0" name=""/>
        <dsp:cNvSpPr/>
      </dsp:nvSpPr>
      <dsp:spPr>
        <a:xfrm>
          <a:off x="1278" y="9089"/>
          <a:ext cx="2816252" cy="649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Titr" panose="00000700000000000000" pitchFamily="2" charset="-78"/>
            </a:rPr>
            <a:t>باکتریال</a:t>
          </a:r>
          <a:endParaRPr lang="en-US" sz="2200" kern="1200" dirty="0">
            <a:cs typeface="B Titr" panose="00000700000000000000" pitchFamily="2" charset="-78"/>
          </a:endParaRPr>
        </a:p>
      </dsp:txBody>
      <dsp:txXfrm>
        <a:off x="1278" y="9089"/>
        <a:ext cx="2816252" cy="649003"/>
      </dsp:txXfrm>
    </dsp:sp>
    <dsp:sp modelId="{501E0634-599F-467A-9CBA-C259C834B6A2}">
      <dsp:nvSpPr>
        <dsp:cNvPr id="0" name=""/>
        <dsp:cNvSpPr/>
      </dsp:nvSpPr>
      <dsp:spPr>
        <a:xfrm>
          <a:off x="1278" y="658092"/>
          <a:ext cx="2816252" cy="39857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پنومونی، 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عفونت حاد گوش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گلودرد استرپتوکوکی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دیسانتری(اسهال خونی)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عفونت باکتریال موضعی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حصبه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عفونت دستگاه ادراری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کودکی که دچار تب ، سرفه یا سرماخوردگی </a:t>
          </a:r>
          <a:endParaRPr lang="en-US" sz="2200" kern="1200" dirty="0">
            <a:cs typeface="B Mitra" panose="00000400000000000000" pitchFamily="2" charset="-78"/>
          </a:endParaRPr>
        </a:p>
      </dsp:txBody>
      <dsp:txXfrm>
        <a:off x="1278" y="658092"/>
        <a:ext cx="2816252" cy="3985739"/>
      </dsp:txXfrm>
    </dsp:sp>
    <dsp:sp modelId="{726DC368-527B-4FE9-B1AA-043C7CCCBA1C}">
      <dsp:nvSpPr>
        <dsp:cNvPr id="0" name=""/>
        <dsp:cNvSpPr/>
      </dsp:nvSpPr>
      <dsp:spPr>
        <a:xfrm>
          <a:off x="3211806" y="9089"/>
          <a:ext cx="2574336" cy="649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Titr" panose="00000700000000000000" pitchFamily="2" charset="-78"/>
            </a:rPr>
            <a:t>ویروسی</a:t>
          </a:r>
          <a:endParaRPr lang="en-US" sz="2200" kern="1200" dirty="0">
            <a:cs typeface="B Titr" panose="00000700000000000000" pitchFamily="2" charset="-78"/>
          </a:endParaRPr>
        </a:p>
      </dsp:txBody>
      <dsp:txXfrm>
        <a:off x="3211806" y="9089"/>
        <a:ext cx="2574336" cy="649003"/>
      </dsp:txXfrm>
    </dsp:sp>
    <dsp:sp modelId="{C8188983-AB5C-4845-AEBD-7B290DFBA1A4}">
      <dsp:nvSpPr>
        <dsp:cNvPr id="0" name=""/>
        <dsp:cNvSpPr/>
      </dsp:nvSpPr>
      <dsp:spPr>
        <a:xfrm>
          <a:off x="3235378" y="658092"/>
          <a:ext cx="2527192" cy="39857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سرخک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سرماخوردگی ویروسی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سایر</a:t>
          </a:r>
          <a:endParaRPr lang="en-US" sz="2200" kern="1200" dirty="0">
            <a:cs typeface="B Mitra" panose="00000400000000000000" pitchFamily="2" charset="-78"/>
          </a:endParaRPr>
        </a:p>
      </dsp:txBody>
      <dsp:txXfrm>
        <a:off x="3235378" y="658092"/>
        <a:ext cx="2527192" cy="3985739"/>
      </dsp:txXfrm>
    </dsp:sp>
    <dsp:sp modelId="{3006716F-DBD5-4654-B625-B5F74E06E521}">
      <dsp:nvSpPr>
        <dsp:cNvPr id="0" name=""/>
        <dsp:cNvSpPr/>
      </dsp:nvSpPr>
      <dsp:spPr>
        <a:xfrm>
          <a:off x="6180418" y="9089"/>
          <a:ext cx="2816252" cy="649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Titr" panose="00000700000000000000" pitchFamily="2" charset="-78"/>
            </a:rPr>
            <a:t>انگلی</a:t>
          </a:r>
          <a:endParaRPr lang="en-US" sz="2200" kern="1200" dirty="0">
            <a:cs typeface="B Titr" panose="00000700000000000000" pitchFamily="2" charset="-78"/>
          </a:endParaRPr>
        </a:p>
      </dsp:txBody>
      <dsp:txXfrm>
        <a:off x="6180418" y="9089"/>
        <a:ext cx="2816252" cy="649003"/>
      </dsp:txXfrm>
    </dsp:sp>
    <dsp:sp modelId="{D5155245-D486-421F-9C10-8A29310BF95C}">
      <dsp:nvSpPr>
        <dsp:cNvPr id="0" name=""/>
        <dsp:cNvSpPr/>
      </dsp:nvSpPr>
      <dsp:spPr>
        <a:xfrm>
          <a:off x="6165915" y="657136"/>
          <a:ext cx="2816252" cy="39857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مالاریا</a:t>
          </a:r>
          <a:endParaRPr lang="en-US" sz="2200" kern="1200" dirty="0">
            <a:cs typeface="B Mitra" panose="00000400000000000000" pitchFamily="2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kern="1200" dirty="0" smtClean="0">
              <a:cs typeface="B Mitra" panose="00000400000000000000" pitchFamily="2" charset="-78"/>
            </a:rPr>
            <a:t>عفونت های انگلی روده (ژیاردیازیس و...)</a:t>
          </a:r>
          <a:endParaRPr lang="en-US" sz="2200" kern="1200" dirty="0">
            <a:cs typeface="B Mitra" panose="00000400000000000000" pitchFamily="2" charset="-78"/>
          </a:endParaRPr>
        </a:p>
      </dsp:txBody>
      <dsp:txXfrm>
        <a:off x="6165915" y="657136"/>
        <a:ext cx="2816252" cy="3985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36FB9-9B0E-4D94-97F4-45CDE57C43AB}">
      <dsp:nvSpPr>
        <dsp:cNvPr id="0" name=""/>
        <dsp:cNvSpPr/>
      </dsp:nvSpPr>
      <dsp:spPr>
        <a:xfrm rot="5400000">
          <a:off x="7968768" y="397553"/>
          <a:ext cx="1210801" cy="84756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cs typeface="B Mitra" panose="00000400000000000000" pitchFamily="2" charset="-78"/>
            </a:rPr>
            <a:t>عامل</a:t>
          </a:r>
          <a:endParaRPr lang="en-US" sz="3200" b="1" kern="1200" dirty="0">
            <a:cs typeface="B Mitra" panose="00000400000000000000" pitchFamily="2" charset="-78"/>
          </a:endParaRPr>
        </a:p>
      </dsp:txBody>
      <dsp:txXfrm rot="-5400000">
        <a:off x="8150389" y="639714"/>
        <a:ext cx="847561" cy="363240"/>
      </dsp:txXfrm>
    </dsp:sp>
    <dsp:sp modelId="{E29BC0FB-ABB9-4440-969C-6547B0F75E5C}">
      <dsp:nvSpPr>
        <dsp:cNvPr id="0" name=""/>
        <dsp:cNvSpPr/>
      </dsp:nvSpPr>
      <dsp:spPr>
        <a:xfrm rot="16200000">
          <a:off x="3601388" y="-3338459"/>
          <a:ext cx="1037918" cy="81503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smtClean="0">
              <a:cs typeface="B Mitra" panose="00000400000000000000" pitchFamily="2" charset="-78"/>
            </a:rPr>
            <a:t>انگل پلاسموریا </a:t>
          </a:r>
          <a:r>
            <a:rPr lang="fa-IR" sz="2000" b="1" kern="1200" smtClean="0">
              <a:cs typeface="B Mitra" panose="00000400000000000000" pitchFamily="2" charset="-78"/>
            </a:rPr>
            <a:t>(انتقال این انگل پس از نیش زدن پشه آنوفل ماده به انسان اتفاق می‌افتد.خطرناکترین عامل مالاریا پلاسمودیوم فالسی پارم است.)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5400000">
        <a:off x="95821" y="268442"/>
        <a:ext cx="8099721" cy="936584"/>
      </dsp:txXfrm>
    </dsp:sp>
    <dsp:sp modelId="{44D1A6B8-5B7E-48D9-82B1-4AAECD48E969}">
      <dsp:nvSpPr>
        <dsp:cNvPr id="0" name=""/>
        <dsp:cNvSpPr/>
      </dsp:nvSpPr>
      <dsp:spPr>
        <a:xfrm rot="5400000">
          <a:off x="7968768" y="1489835"/>
          <a:ext cx="1210801" cy="84756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cs typeface="B Mitra" panose="00000400000000000000" pitchFamily="2" charset="-78"/>
            </a:rPr>
            <a:t>علائم</a:t>
          </a:r>
          <a:endParaRPr lang="en-US" sz="3200" b="1" kern="1200" dirty="0">
            <a:cs typeface="B Mitra" panose="00000400000000000000" pitchFamily="2" charset="-78"/>
          </a:endParaRPr>
        </a:p>
      </dsp:txBody>
      <dsp:txXfrm rot="-5400000">
        <a:off x="8150389" y="1731996"/>
        <a:ext cx="847561" cy="363240"/>
      </dsp:txXfrm>
    </dsp:sp>
    <dsp:sp modelId="{400392B6-AFD0-487C-9D2B-C6C21E35AE9E}">
      <dsp:nvSpPr>
        <dsp:cNvPr id="0" name=""/>
        <dsp:cNvSpPr/>
      </dsp:nvSpPr>
      <dsp:spPr>
        <a:xfrm rot="16200000">
          <a:off x="3617151" y="-2236597"/>
          <a:ext cx="916084" cy="81503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smtClean="0">
              <a:cs typeface="B Mitra" panose="00000400000000000000" pitchFamily="2" charset="-78"/>
            </a:rPr>
            <a:t>تب</a:t>
          </a:r>
          <a:r>
            <a:rPr lang="fa-IR" sz="2000" b="1" kern="1200" smtClean="0">
              <a:cs typeface="B Mitra" panose="00000400000000000000" pitchFamily="2" charset="-78"/>
            </a:rPr>
            <a:t> (</a:t>
          </a:r>
          <a:r>
            <a:rPr lang="fa-IR" sz="1900" b="1" kern="1200" smtClean="0">
              <a:cs typeface="B Mitra" panose="00000400000000000000" pitchFamily="2" charset="-78"/>
            </a:rPr>
            <a:t>اصلی­ترین مشکل در مالاریا می­باشد.ممکن است با فواصل منظم قطع و دوباره عود کند</a:t>
          </a:r>
          <a:r>
            <a:rPr lang="fa-IR" sz="1900" kern="1200" smtClean="0"/>
            <a:t>.)</a:t>
          </a:r>
          <a:endParaRPr lang="en-US" sz="1900" b="1" kern="1200" dirty="0">
            <a:cs typeface="B Mitra" panose="00000400000000000000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مشکل تنفس، سرفه ، اسهال گاهی تهوع و استفراغ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5400000">
        <a:off x="44719" y="1425275"/>
        <a:ext cx="8105668" cy="826644"/>
      </dsp:txXfrm>
    </dsp:sp>
    <dsp:sp modelId="{A993D301-3940-42AA-9A47-DF5FB6749FB7}">
      <dsp:nvSpPr>
        <dsp:cNvPr id="0" name=""/>
        <dsp:cNvSpPr/>
      </dsp:nvSpPr>
      <dsp:spPr>
        <a:xfrm rot="5400000">
          <a:off x="7968768" y="2592194"/>
          <a:ext cx="1210801" cy="84756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تشخیص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-5400000">
        <a:off x="8150389" y="2834355"/>
        <a:ext cx="847561" cy="363240"/>
      </dsp:txXfrm>
    </dsp:sp>
    <dsp:sp modelId="{83F7DB56-7756-4210-9CA2-9434863C8C9B}">
      <dsp:nvSpPr>
        <dsp:cNvPr id="0" name=""/>
        <dsp:cNvSpPr/>
      </dsp:nvSpPr>
      <dsp:spPr>
        <a:xfrm rot="16200000">
          <a:off x="3681683" y="-1271109"/>
          <a:ext cx="787021" cy="81503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cs typeface="B Mitra" panose="00000400000000000000" pitchFamily="2" charset="-78"/>
            </a:rPr>
            <a:t>تاییدآزمایشگاه(مشاهده انگل مالاریا یا آنتی ژن آن در خون)</a:t>
          </a:r>
          <a:endParaRPr lang="en-US" sz="2400" b="1" kern="1200" dirty="0">
            <a:cs typeface="B Mitra" panose="00000400000000000000" pitchFamily="2" charset="-78"/>
          </a:endParaRPr>
        </a:p>
      </dsp:txBody>
      <dsp:txXfrm rot="5400000">
        <a:off x="38419" y="2448993"/>
        <a:ext cx="8111969" cy="710183"/>
      </dsp:txXfrm>
    </dsp:sp>
    <dsp:sp modelId="{E718C2B4-2051-425A-AA31-E782DD59B816}">
      <dsp:nvSpPr>
        <dsp:cNvPr id="0" name=""/>
        <dsp:cNvSpPr/>
      </dsp:nvSpPr>
      <dsp:spPr>
        <a:xfrm rot="5400000">
          <a:off x="7968768" y="3694554"/>
          <a:ext cx="1210801" cy="84756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Mitra" panose="00000400000000000000" pitchFamily="2" charset="-78"/>
            </a:rPr>
            <a:t>عوارض</a:t>
          </a:r>
          <a:endParaRPr lang="en-US" sz="2400" b="1" kern="1200" dirty="0">
            <a:cs typeface="B Mitra" panose="00000400000000000000" pitchFamily="2" charset="-78"/>
          </a:endParaRPr>
        </a:p>
      </dsp:txBody>
      <dsp:txXfrm rot="-5400000">
        <a:off x="8150389" y="3936715"/>
        <a:ext cx="847561" cy="363240"/>
      </dsp:txXfrm>
    </dsp:sp>
    <dsp:sp modelId="{C3597CD8-CA88-4F7A-B352-87E56E5CF25F}">
      <dsp:nvSpPr>
        <dsp:cNvPr id="0" name=""/>
        <dsp:cNvSpPr/>
      </dsp:nvSpPr>
      <dsp:spPr>
        <a:xfrm rot="16200000">
          <a:off x="3681683" y="-168749"/>
          <a:ext cx="787021" cy="81503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cs typeface="B Mitra" panose="00000400000000000000" pitchFamily="2" charset="-78"/>
            </a:rPr>
            <a:t>مالاریای مغزی، کم خونی شدید و مشاهدة هرگونه نشانة کلی خطر </a:t>
          </a:r>
          <a:endParaRPr lang="en-US" sz="2400" b="1" kern="1200" dirty="0">
            <a:cs typeface="B Mitra" panose="00000400000000000000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cs typeface="B Mitra" panose="00000400000000000000" pitchFamily="2" charset="-78"/>
            </a:rPr>
            <a:t>در صورت عدم درمان مرگ</a:t>
          </a:r>
          <a:endParaRPr lang="en-US" sz="2400" b="1" kern="1200" dirty="0">
            <a:cs typeface="B Mitra" panose="00000400000000000000" pitchFamily="2" charset="-78"/>
          </a:endParaRPr>
        </a:p>
      </dsp:txBody>
      <dsp:txXfrm rot="5400000">
        <a:off x="38419" y="3551353"/>
        <a:ext cx="8111969" cy="710183"/>
      </dsp:txXfrm>
    </dsp:sp>
    <dsp:sp modelId="{386E077F-BF1F-44E7-899D-46FDDAFFEADF}">
      <dsp:nvSpPr>
        <dsp:cNvPr id="0" name=""/>
        <dsp:cNvSpPr/>
      </dsp:nvSpPr>
      <dsp:spPr>
        <a:xfrm rot="5400000">
          <a:off x="7968768" y="4935811"/>
          <a:ext cx="1210801" cy="84756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درمان</a:t>
          </a:r>
          <a:endParaRPr lang="en-US" sz="2300" kern="1200" dirty="0"/>
        </a:p>
      </dsp:txBody>
      <dsp:txXfrm rot="-5400000">
        <a:off x="8150389" y="5177972"/>
        <a:ext cx="847561" cy="363240"/>
      </dsp:txXfrm>
    </dsp:sp>
    <dsp:sp modelId="{77954D10-9E42-413C-A686-17D904707AE1}">
      <dsp:nvSpPr>
        <dsp:cNvPr id="0" name=""/>
        <dsp:cNvSpPr/>
      </dsp:nvSpPr>
      <dsp:spPr>
        <a:xfrm rot="16200000">
          <a:off x="3542786" y="1072507"/>
          <a:ext cx="1064816" cy="81503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cs typeface="B Mitra" panose="00000400000000000000" pitchFamily="2" charset="-78"/>
            </a:rPr>
            <a:t>داروی مالاریا، تب بر(استامینوفن)</a:t>
          </a:r>
          <a:endParaRPr lang="en-US" sz="2400" b="1" kern="1200" dirty="0">
            <a:cs typeface="B Mitra" panose="00000400000000000000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cs typeface="B Mitra" panose="00000400000000000000" pitchFamily="2" charset="-78"/>
            </a:rPr>
            <a:t>پی گیری( مطابق دستورالعمل مالاریا)، ارجاع در صورت بروزعلائم خطر</a:t>
          </a:r>
          <a:endParaRPr lang="en-US" sz="2400" b="1" kern="1200" dirty="0">
            <a:cs typeface="B Mitra" panose="00000400000000000000" pitchFamily="2" charset="-78"/>
          </a:endParaRPr>
        </a:p>
      </dsp:txBody>
      <dsp:txXfrm rot="5400000">
        <a:off x="51980" y="4667273"/>
        <a:ext cx="8098408" cy="960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36FB9-9B0E-4D94-97F4-45CDE57C43AB}">
      <dsp:nvSpPr>
        <dsp:cNvPr id="0" name=""/>
        <dsp:cNvSpPr/>
      </dsp:nvSpPr>
      <dsp:spPr>
        <a:xfrm rot="5400000">
          <a:off x="8030767" y="483133"/>
          <a:ext cx="1137861" cy="7965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cs typeface="B Mitra" panose="00000400000000000000" pitchFamily="2" charset="-78"/>
            </a:rPr>
            <a:t>عامل</a:t>
          </a:r>
          <a:endParaRPr lang="en-US" sz="3200" b="1" kern="1200" dirty="0">
            <a:cs typeface="B Mitra" panose="00000400000000000000" pitchFamily="2" charset="-78"/>
          </a:endParaRPr>
        </a:p>
      </dsp:txBody>
      <dsp:txXfrm rot="-5400000">
        <a:off x="8201447" y="710706"/>
        <a:ext cx="796503" cy="341358"/>
      </dsp:txXfrm>
    </dsp:sp>
    <dsp:sp modelId="{E29BC0FB-ABB9-4440-969C-6547B0F75E5C}">
      <dsp:nvSpPr>
        <dsp:cNvPr id="0" name=""/>
        <dsp:cNvSpPr/>
      </dsp:nvSpPr>
      <dsp:spPr>
        <a:xfrm rot="16200000">
          <a:off x="3516190" y="-3298840"/>
          <a:ext cx="1169065" cy="82014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عامل سرخک ویروس است که می تواند به پوست و سلولهای پوشاننده سطح ریه ها، روده، چشمها، دهان و گلو عفونت ایجاد کند.</a:t>
          </a:r>
          <a:endParaRPr lang="en-US" sz="2000" b="1" kern="1200" dirty="0">
            <a:cs typeface="B Mitra" panose="00000400000000000000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سرخک بسیار مسری است. اکثر کودکان بین 6 ماهگی و 2 سالگی به آن مبتلا می شوند 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5400000">
        <a:off x="57069" y="274419"/>
        <a:ext cx="8144377" cy="1054927"/>
      </dsp:txXfrm>
    </dsp:sp>
    <dsp:sp modelId="{44D1A6B8-5B7E-48D9-82B1-4AAECD48E969}">
      <dsp:nvSpPr>
        <dsp:cNvPr id="0" name=""/>
        <dsp:cNvSpPr/>
      </dsp:nvSpPr>
      <dsp:spPr>
        <a:xfrm rot="5400000">
          <a:off x="8030767" y="1509615"/>
          <a:ext cx="1137861" cy="7965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Mitra" panose="00000400000000000000" pitchFamily="2" charset="-78"/>
            </a:rPr>
            <a:t>علائم</a:t>
          </a:r>
          <a:endParaRPr lang="en-US" sz="2800" b="1" kern="1200" dirty="0">
            <a:cs typeface="B Mitra" panose="00000400000000000000" pitchFamily="2" charset="-78"/>
          </a:endParaRPr>
        </a:p>
      </dsp:txBody>
      <dsp:txXfrm rot="-5400000">
        <a:off x="8201447" y="1737188"/>
        <a:ext cx="796503" cy="341358"/>
      </dsp:txXfrm>
    </dsp:sp>
    <dsp:sp modelId="{400392B6-AFD0-487C-9D2B-C6C21E35AE9E}">
      <dsp:nvSpPr>
        <dsp:cNvPr id="0" name=""/>
        <dsp:cNvSpPr/>
      </dsp:nvSpPr>
      <dsp:spPr>
        <a:xfrm rot="16200000">
          <a:off x="3670273" y="-2263356"/>
          <a:ext cx="860898" cy="82014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تب و راش عمومی اصلی ترین علائم هستند.</a:t>
          </a:r>
          <a:r>
            <a:rPr lang="en-US" sz="2000" b="1" kern="1200" dirty="0" smtClean="0">
              <a:cs typeface="B Mitra" panose="00000400000000000000" pitchFamily="2" charset="-78"/>
            </a:rPr>
            <a:t> </a:t>
          </a:r>
          <a:r>
            <a:rPr lang="fa-IR" sz="2000" b="1" kern="1200" dirty="0" smtClean="0">
              <a:cs typeface="B Mitra" panose="00000400000000000000" pitchFamily="2" charset="-78"/>
            </a:rPr>
            <a:t> </a:t>
          </a:r>
          <a:endParaRPr lang="en-US" sz="1900" b="1" kern="1200" dirty="0">
            <a:cs typeface="B Mitra" panose="00000400000000000000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سرفه، آبریزش بینی، قرمزی چشم ها، اسهال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5400000">
        <a:off x="42025" y="1448944"/>
        <a:ext cx="8159420" cy="776846"/>
      </dsp:txXfrm>
    </dsp:sp>
    <dsp:sp modelId="{A993D301-3940-42AA-9A47-DF5FB6749FB7}">
      <dsp:nvSpPr>
        <dsp:cNvPr id="0" name=""/>
        <dsp:cNvSpPr/>
      </dsp:nvSpPr>
      <dsp:spPr>
        <a:xfrm rot="5400000">
          <a:off x="8030767" y="2545567"/>
          <a:ext cx="1137861" cy="7965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 smtClean="0">
              <a:cs typeface="B Mitra" panose="00000400000000000000" pitchFamily="2" charset="-78"/>
            </a:rPr>
            <a:t>تشخیص</a:t>
          </a:r>
          <a:endParaRPr lang="en-US" sz="1900" b="1" kern="1200" dirty="0">
            <a:cs typeface="B Mitra" panose="00000400000000000000" pitchFamily="2" charset="-78"/>
          </a:endParaRPr>
        </a:p>
      </dsp:txBody>
      <dsp:txXfrm rot="-5400000">
        <a:off x="8201447" y="2773140"/>
        <a:ext cx="796503" cy="341358"/>
      </dsp:txXfrm>
    </dsp:sp>
    <dsp:sp modelId="{83F7DB56-7756-4210-9CA2-9434863C8C9B}">
      <dsp:nvSpPr>
        <dsp:cNvPr id="0" name=""/>
        <dsp:cNvSpPr/>
      </dsp:nvSpPr>
      <dsp:spPr>
        <a:xfrm rot="16200000">
          <a:off x="3730918" y="-1356030"/>
          <a:ext cx="739610" cy="82014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200" b="1" kern="1200" dirty="0" smtClean="0">
              <a:cs typeface="B Mitra" panose="00000400000000000000" pitchFamily="2" charset="-78"/>
            </a:rPr>
            <a:t>جدا کردن آنتی بادی </a:t>
          </a:r>
          <a:r>
            <a:rPr lang="en-US" sz="2200" b="1" kern="1200" dirty="0" err="1" smtClean="0">
              <a:cs typeface="B Mitra" panose="00000400000000000000" pitchFamily="2" charset="-78"/>
            </a:rPr>
            <a:t>IgM</a:t>
          </a:r>
          <a:r>
            <a:rPr lang="en-US" sz="2200" b="1" kern="1200" dirty="0" smtClean="0">
              <a:cs typeface="B Mitra" panose="00000400000000000000" pitchFamily="2" charset="-78"/>
            </a:rPr>
            <a:t> </a:t>
          </a:r>
          <a:r>
            <a:rPr lang="fa-IR" sz="2200" b="1" kern="1200" dirty="0" smtClean="0">
              <a:cs typeface="B Mitra" panose="00000400000000000000" pitchFamily="2" charset="-78"/>
            </a:rPr>
            <a:t> اختصاصی سرخک در خون یا بزاق بیمار انجام می شود</a:t>
          </a:r>
          <a:r>
            <a:rPr lang="fa-IR" sz="2000" b="1" kern="1200" dirty="0" smtClean="0">
              <a:cs typeface="B Mitra" panose="00000400000000000000" pitchFamily="2" charset="-78"/>
            </a:rPr>
            <a:t>.</a:t>
          </a:r>
          <a:endParaRPr lang="en-US" sz="2000" b="1" kern="1200" dirty="0">
            <a:cs typeface="B Mitra" panose="00000400000000000000" pitchFamily="2" charset="-78"/>
          </a:endParaRPr>
        </a:p>
      </dsp:txBody>
      <dsp:txXfrm rot="5400000">
        <a:off x="36106" y="2410992"/>
        <a:ext cx="8165341" cy="667400"/>
      </dsp:txXfrm>
    </dsp:sp>
    <dsp:sp modelId="{E718C2B4-2051-425A-AA31-E782DD59B816}">
      <dsp:nvSpPr>
        <dsp:cNvPr id="0" name=""/>
        <dsp:cNvSpPr/>
      </dsp:nvSpPr>
      <dsp:spPr>
        <a:xfrm rot="5400000">
          <a:off x="8030767" y="3709413"/>
          <a:ext cx="1137861" cy="79650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1" kern="1200" dirty="0" smtClean="0">
              <a:cs typeface="B Mitra" panose="00000400000000000000" pitchFamily="2" charset="-78"/>
            </a:rPr>
            <a:t>عوارض</a:t>
          </a:r>
          <a:endParaRPr lang="en-US" sz="2200" b="1" kern="1200" dirty="0">
            <a:cs typeface="B Mitra" panose="00000400000000000000" pitchFamily="2" charset="-78"/>
          </a:endParaRPr>
        </a:p>
      </dsp:txBody>
      <dsp:txXfrm rot="-5400000">
        <a:off x="8201447" y="3936986"/>
        <a:ext cx="796503" cy="341358"/>
      </dsp:txXfrm>
    </dsp:sp>
    <dsp:sp modelId="{C3597CD8-CA88-4F7A-B352-87E56E5CF25F}">
      <dsp:nvSpPr>
        <dsp:cNvPr id="0" name=""/>
        <dsp:cNvSpPr/>
      </dsp:nvSpPr>
      <dsp:spPr>
        <a:xfrm rot="16200000">
          <a:off x="3603024" y="-192184"/>
          <a:ext cx="995397" cy="82014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cs typeface="B Mitra" panose="00000400000000000000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عفونتی دهانی ، چشم ، عفونت تنفسی، کدورت قرنیه</a:t>
          </a:r>
          <a:endParaRPr lang="en-US" sz="2000" b="1" kern="1200" dirty="0">
            <a:cs typeface="B Mitra" panose="00000400000000000000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سوء تغذیه  ،کمبود ویتامین</a:t>
          </a:r>
          <a:r>
            <a:rPr lang="en-US" sz="2000" b="1" kern="1200" dirty="0" smtClean="0">
              <a:cs typeface="B Mitra" panose="00000400000000000000" pitchFamily="2" charset="-78"/>
            </a:rPr>
            <a:t>A</a:t>
          </a:r>
          <a:r>
            <a:rPr lang="fa-IR" sz="2000" b="1" kern="1200" dirty="0" smtClean="0">
              <a:cs typeface="B Mitra" panose="00000400000000000000" pitchFamily="2" charset="-78"/>
            </a:rPr>
            <a:t> ،کوری و در صورت عدم درمان مناسب مرگ</a:t>
          </a:r>
          <a:endParaRPr lang="en-US" sz="2000" b="1" kern="1200" dirty="0">
            <a:cs typeface="B Mitra" panose="00000400000000000000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cs typeface="B Mitra" panose="00000400000000000000" pitchFamily="2" charset="-78"/>
          </a:endParaRPr>
        </a:p>
      </dsp:txBody>
      <dsp:txXfrm rot="5400000">
        <a:off x="48591" y="3459431"/>
        <a:ext cx="8152855" cy="898215"/>
      </dsp:txXfrm>
    </dsp:sp>
    <dsp:sp modelId="{386E077F-BF1F-44E7-899D-46FDDAFFEADF}">
      <dsp:nvSpPr>
        <dsp:cNvPr id="0" name=""/>
        <dsp:cNvSpPr/>
      </dsp:nvSpPr>
      <dsp:spPr>
        <a:xfrm rot="5400000">
          <a:off x="8030767" y="4986086"/>
          <a:ext cx="1137861" cy="796503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Mitra" panose="00000400000000000000" pitchFamily="2" charset="-78"/>
            </a:rPr>
            <a:t>درمان</a:t>
          </a:r>
          <a:endParaRPr lang="en-US" sz="2800" b="1" kern="1200" dirty="0">
            <a:cs typeface="B Mitra" panose="00000400000000000000" pitchFamily="2" charset="-78"/>
          </a:endParaRPr>
        </a:p>
      </dsp:txBody>
      <dsp:txXfrm rot="-5400000">
        <a:off x="8201447" y="5213659"/>
        <a:ext cx="796503" cy="341358"/>
      </dsp:txXfrm>
    </dsp:sp>
    <dsp:sp modelId="{77954D10-9E42-413C-A686-17D904707AE1}">
      <dsp:nvSpPr>
        <dsp:cNvPr id="0" name=""/>
        <dsp:cNvSpPr/>
      </dsp:nvSpPr>
      <dsp:spPr>
        <a:xfrm rot="16200000">
          <a:off x="3505533" y="1084488"/>
          <a:ext cx="1221052" cy="82014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cs typeface="B Mitra" panose="00000400000000000000" pitchFamily="2" charset="-78"/>
            </a:rPr>
            <a:t>ارجاع فوری به بیمارستان (قبل از ارجاع به او ویتامین </a:t>
          </a:r>
          <a:r>
            <a:rPr lang="en-US" sz="2000" b="1" kern="1200" dirty="0" smtClean="0">
              <a:cs typeface="B Mitra" panose="00000400000000000000" pitchFamily="2" charset="-78"/>
            </a:rPr>
            <a:t>A</a:t>
          </a:r>
          <a:r>
            <a:rPr lang="fa-IR" sz="2000" b="1" kern="1200" dirty="0" smtClean="0">
              <a:cs typeface="B Mitra" panose="00000400000000000000" pitchFamily="2" charset="-78"/>
            </a:rPr>
            <a:t> و دوز اول آنتی بیوتیک خوراکی مناسب را بدهید. اگر کدورت قرنیه یا ترشح چرکی از چشم دارد پماد تتراسیکلین را نیز بر چشم قرار دهید، مراقبت تغذیه ای.)</a:t>
          </a:r>
          <a:endParaRPr lang="en-US" sz="2400" b="1" kern="1200" dirty="0">
            <a:cs typeface="B Mitra" panose="00000400000000000000" pitchFamily="2" charset="-78"/>
          </a:endParaRPr>
        </a:p>
      </dsp:txBody>
      <dsp:txXfrm rot="5400000">
        <a:off x="74944" y="4634292"/>
        <a:ext cx="8141839" cy="1101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277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380919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ED5441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q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</p:spPr>
        <p:txBody>
          <a:bodyPr/>
          <a:lstStyle/>
          <a:p>
            <a:r>
              <a:rPr lang="fa-IR"/>
              <a:t>اهداف آموزشی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2875" y="1292664"/>
            <a:ext cx="8914341" cy="5231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a-IR" sz="2800" b="1" dirty="0"/>
              <a:t>از فراگیران انتظار می رود در پایان این بخش بتوانند:</a:t>
            </a:r>
          </a:p>
          <a:p>
            <a:pPr lvl="0"/>
            <a:r>
              <a:rPr lang="fa-IR" sz="2800" dirty="0" smtClean="0"/>
              <a:t>کودک </a:t>
            </a:r>
            <a:r>
              <a:rPr lang="fa-IR" sz="2800" dirty="0"/>
              <a:t>تب دار </a:t>
            </a:r>
            <a:r>
              <a:rPr lang="fa-IR" sz="2800" dirty="0" smtClean="0"/>
              <a:t>را با </a:t>
            </a:r>
            <a:r>
              <a:rPr lang="fa-IR" sz="2800" dirty="0"/>
              <a:t>اندازه­گیری </a:t>
            </a:r>
            <a:r>
              <a:rPr lang="fa-IR" sz="2800" dirty="0" smtClean="0"/>
              <a:t>تب یا شرح حال تشخیص دهند. </a:t>
            </a:r>
          </a:p>
          <a:p>
            <a:r>
              <a:rPr lang="fa-IR" sz="2800" dirty="0"/>
              <a:t>نشانه­های بالینی بیماری شدید تب دار را تشخیص دهند.</a:t>
            </a:r>
            <a:endParaRPr lang="en-US" sz="2800" dirty="0"/>
          </a:p>
          <a:p>
            <a:r>
              <a:rPr lang="fa-IR" sz="2800" dirty="0"/>
              <a:t>تب را با استفاده از نشانه ها طبقه­بندی کنند.</a:t>
            </a:r>
          </a:p>
          <a:p>
            <a:pPr lvl="0"/>
            <a:r>
              <a:rPr lang="fa-IR" sz="2800" dirty="0" smtClean="0"/>
              <a:t>ریسک مالاریا را تعیین کنند.</a:t>
            </a:r>
            <a:endParaRPr lang="en-US" sz="2800" dirty="0"/>
          </a:p>
          <a:p>
            <a:pPr lvl="0"/>
            <a:r>
              <a:rPr lang="fa-IR" sz="2800" dirty="0" smtClean="0"/>
              <a:t>نشانه­های </a:t>
            </a:r>
            <a:r>
              <a:rPr lang="fa-IR" sz="2800" dirty="0"/>
              <a:t>بالینی و عوارض </a:t>
            </a:r>
            <a:r>
              <a:rPr lang="fa-IR" sz="2800" dirty="0" smtClean="0"/>
              <a:t>سرخک را شناسایی کنند.</a:t>
            </a:r>
            <a:endParaRPr lang="en-US" sz="2800" dirty="0"/>
          </a:p>
          <a:p>
            <a:pPr lvl="0"/>
            <a:r>
              <a:rPr lang="fa-IR" sz="2800" dirty="0" smtClean="0"/>
              <a:t>برای درمان </a:t>
            </a:r>
            <a:r>
              <a:rPr lang="fa-IR" sz="2800" dirty="0"/>
              <a:t>در منزل و مراقبت­های بعدی کودکان تب </a:t>
            </a:r>
            <a:r>
              <a:rPr lang="fa-IR" sz="2800" dirty="0" smtClean="0"/>
              <a:t>دار مشاوره کنند.</a:t>
            </a:r>
            <a:endParaRPr lang="en-US" sz="2800" dirty="0"/>
          </a:p>
          <a:p>
            <a:r>
              <a:rPr lang="fa-IR" sz="2800" dirty="0" smtClean="0"/>
              <a:t>پی­گیری </a:t>
            </a:r>
            <a:r>
              <a:rPr lang="fa-IR" sz="2800" dirty="0"/>
              <a:t>کودکان تب </a:t>
            </a:r>
            <a:r>
              <a:rPr lang="fa-IR" sz="2800" dirty="0" smtClean="0"/>
              <a:t>دار را انجام دهند.</a:t>
            </a:r>
            <a:endParaRPr lang="fa-I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8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682797"/>
          </a:xfrm>
        </p:spPr>
        <p:txBody>
          <a:bodyPr/>
          <a:lstStyle/>
          <a:p>
            <a:r>
              <a:rPr lang="fa-IR" dirty="0" smtClean="0"/>
              <a:t>در صورت مثبت بودن شرح حال تب: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257343"/>
              </p:ext>
            </p:extLst>
          </p:nvPr>
        </p:nvGraphicFramePr>
        <p:xfrm>
          <a:off x="314793" y="929390"/>
          <a:ext cx="8124669" cy="5782456"/>
        </p:xfrm>
        <a:graphic>
          <a:graphicData uri="http://schemas.openxmlformats.org/drawingml/2006/table">
            <a:tbl>
              <a:tblPr rtl="1" firstRow="1" firstCol="1" bandRow="1"/>
              <a:tblGrid>
                <a:gridCol w="8124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245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9240" algn="l"/>
                        </a:tabLst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سؤال کنید: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69240" algn="l"/>
                        </a:tabLst>
                      </a:pP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برای چه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مدت تب دارد:</a:t>
                      </a:r>
                    </a:p>
                    <a:p>
                      <a:pPr marL="0" marR="0" lvl="0" indent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69240" algn="l"/>
                        </a:tabLst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       آیا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بیش از 7 روز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است؟</a:t>
                      </a:r>
                    </a:p>
                    <a:p>
                      <a:pPr marL="0" marR="0" lvl="0" indent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69240" algn="l"/>
                        </a:tabLst>
                      </a:pPr>
                      <a:endParaRPr lang="fa-IR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69240" algn="l"/>
                        </a:tabLst>
                        <a:defRPr/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آیا در منطقه مالاریا خیز زندگی می کند؟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 (در مناطق پرخطر مالاریا : آزمایش مالاریا انجام دهید: اگر نشانه­ای خطر را ندارد و گردن سفت ندارد)</a:t>
                      </a:r>
                      <a:endParaRPr lang="en-US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69240" algn="l"/>
                        </a:tabLst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بررسی کنید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269240" algn="l"/>
                        </a:tabLst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از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نظر سفتی گردن </a:t>
                      </a:r>
                      <a:endParaRPr lang="fa-IR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269240" algn="l"/>
                        </a:tabLst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ملاج برآمده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269240" algn="l"/>
                        </a:tabLst>
                      </a:pP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از نظر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نشانه</a:t>
                      </a:r>
                      <a:r>
                        <a:rPr lang="fa-IR" sz="20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 های موضعی</a:t>
                      </a: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269240" algn="l"/>
                        </a:tabLst>
                      </a:pPr>
                      <a:r>
                        <a:rPr lang="fa-IR" sz="20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بثورات پوستی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 </a:t>
                      </a: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69240" algn="l"/>
                        </a:tabLst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در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موارد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خطر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پایین مالاریا اگر علت مشخصی برای تب نباشد.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269240" algn="l"/>
                        </a:tabLst>
                        <a:defRPr/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راش جنرالیزه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پوست و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یکی از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این نشانه­ها: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سرفه، </a:t>
                      </a:r>
                      <a:r>
                        <a:rPr lang="fa-I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آبریزش بینی یا قرمزی </a:t>
                      </a: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چشم­ها</a:t>
                      </a: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269240" algn="l"/>
                        </a:tabLst>
                        <a:defRPr/>
                      </a:pPr>
                      <a:r>
                        <a:rPr lang="fa-I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از نظر نشانه­های سرخک چک کنید</a:t>
                      </a:r>
                      <a:endParaRPr lang="en-US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269240" algn="l"/>
                        </a:tabLs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2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459638"/>
              </p:ext>
            </p:extLst>
          </p:nvPr>
        </p:nvGraphicFramePr>
        <p:xfrm>
          <a:off x="119921" y="134912"/>
          <a:ext cx="7899817" cy="6596432"/>
        </p:xfrm>
        <a:graphic>
          <a:graphicData uri="http://schemas.openxmlformats.org/drawingml/2006/table">
            <a:tbl>
              <a:tblPr rtl="1" firstRow="1" firstCol="1" bandRow="1"/>
              <a:tblGrid>
                <a:gridCol w="2010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3251">
                <a:tc>
                  <a:txBody>
                    <a:bodyPr/>
                    <a:lstStyle/>
                    <a:p>
                      <a:pPr marL="201295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در صورت وجود هر یک از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201295" marR="224155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" algn="r"/>
                        </a:tabLst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علائم و نشانه های خطر یا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224155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1590" algn="r"/>
                        </a:tabLst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سفتی گردن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224155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1590" algn="r"/>
                        </a:tabLst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ملاج برآمده 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  <a:tabLst>
                          <a:tab pos="2159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خونریزی نقطه ای زیر پوستی( پتشی 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بيماری تب‌دار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خيلی شديد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اقدامات قبل از ارجاع فوری </a:t>
                      </a: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را </a:t>
                      </a: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انجام داده وكودك را  فوراً  ارجاع دهيد. </a:t>
                      </a:r>
                      <a:endParaRPr lang="en-US" sz="14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اگر فاصله تا دسترسی به پزشک بيشتر از يك ساعت باشد  اولين نوبت آنتي‌بيوتيك مناسب را بدهید اقدامات قبل از انتقال </a:t>
                      </a: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را </a:t>
                      </a: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انجام داده و کودک را  انتقال دهید. </a:t>
                      </a:r>
                      <a:endParaRPr lang="en-US" sz="14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براي پيشگيري از پايين آمدن قند خون اقدام </a:t>
                      </a: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كنيد.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در </a:t>
                      </a: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صورت تب مساوی یا بالاتر از  </a:t>
                      </a: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38.5 </a:t>
                      </a:r>
                      <a:r>
                        <a:rPr lang="fa-IR" sz="14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يك نوبت استامينوفن </a:t>
                      </a:r>
                      <a:r>
                        <a:rPr lang="fa-IR" sz="14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بدهيد.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</a:t>
                      </a: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مناطق با خطر بالای مالاریا طبق دستورالعمل مالاریا اقدام کنید.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499">
                <a:tc>
                  <a:txBody>
                    <a:bodyPr/>
                    <a:lstStyle/>
                    <a:p>
                      <a:pPr marL="66675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تب به همراه 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kern="0" dirty="0">
                          <a:effectLst/>
                          <a:latin typeface="B Nazanin" panose="00000400000000000000" pitchFamily="2" charset="-78"/>
                          <a:cs typeface="Nazanin" panose="00000500000000000000" pitchFamily="2" charset="-78"/>
                        </a:rPr>
                        <a:t> </a:t>
                      </a:r>
                      <a:r>
                        <a:rPr lang="fa-IR" sz="1600" b="1" kern="0" dirty="0">
                          <a:effectLst/>
                          <a:latin typeface="B Nazanin" panose="00000400000000000000" pitchFamily="2" charset="-78"/>
                          <a:cs typeface="Nazanin" panose="00000500000000000000" pitchFamily="2" charset="-78"/>
                        </a:rPr>
                        <a:t>نشانه‌هاي موضعي </a:t>
                      </a:r>
                      <a:r>
                        <a:rPr lang="fa-IR" sz="1600" b="1" kern="0" baseline="0" dirty="0" smtClean="0">
                          <a:effectLst/>
                          <a:latin typeface="B Nazanin" panose="00000400000000000000" pitchFamily="2" charset="-78"/>
                          <a:cs typeface="B Mitra" panose="00000400000000000000" pitchFamily="2" charset="-78"/>
                        </a:rPr>
                        <a:t>یا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بثورات پوستي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بيماري تب دار با علائم موضعي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صورت  تب مساوی یا بالاتر از 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38.5 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يك نوبت استامينوفن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بدهيد.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اقدامات </a:t>
                      </a: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قبل از ارجاع فوری </a:t>
                      </a:r>
                      <a:r>
                        <a:rPr lang="fa-IR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را </a:t>
                      </a: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انجام داده و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كودك را برای ارزیابی بیشتر فورا ارجاع دهيد.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یک روز بعد پیگیری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کنید.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908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x-non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Nazanin" panose="000005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b="1" ker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هيچ يك از علائم فوق را ندارد. </a:t>
                      </a:r>
                      <a:endParaRPr lang="en-US" sz="1600" b="1" kern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  <a:p>
                      <a:pPr marL="161925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FB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بيماري تب دار بدون علائم موضعي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FB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در صورت 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تب مساوی یا بالاتر از 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38.5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، استامينوفن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بدهيد.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در صورت تداوم تب بيش از 2روز،  به پزشک مرکز ارجاع دهيد.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 مادر توصيه كنيد چه موقع فوراً برگردد.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توصیه های تغذیه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ای 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را انجام </a:t>
                      </a:r>
                      <a:r>
                        <a:rPr lang="fa-I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دهید.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 روز بعد پيگيري كنيد.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FB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598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b="1" ker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تب بيشتر از هفت روز</a:t>
                      </a:r>
                      <a:endParaRPr lang="en-US" sz="1600" b="1" kern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تب طول كشيده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برای  تب مساوی یا بالاتر از  </a:t>
                      </a:r>
                      <a:r>
                        <a:rPr lang="fa-IR" sz="16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38.5 </a:t>
                      </a: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، يك نوبت استامينوفن بدهيد</a:t>
                      </a: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kern="0" dirty="0" smtClean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برای </a:t>
                      </a:r>
                      <a:r>
                        <a:rPr lang="fa-IR" sz="1600" b="1" kern="0" dirty="0"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ارزیابی بیشتر به پزشک ارجاع دهيد.</a:t>
                      </a:r>
                      <a:endParaRPr lang="en-US" sz="1600" b="1" kern="0" dirty="0">
                        <a:effectLst/>
                        <a:latin typeface="Times New Roman" panose="02020603050405020304" pitchFamily="18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AutoShape 136"/>
          <p:cNvSpPr>
            <a:spLocks noChangeArrowheads="1"/>
          </p:cNvSpPr>
          <p:nvPr/>
        </p:nvSpPr>
        <p:spPr bwMode="auto">
          <a:xfrm rot="10800000">
            <a:off x="8056603" y="939114"/>
            <a:ext cx="898053" cy="3238372"/>
          </a:xfrm>
          <a:prstGeom prst="homePlate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 rtl="1">
              <a:spcBef>
                <a:spcPts val="0"/>
              </a:spcBef>
              <a:spcAft>
                <a:spcPts val="300"/>
              </a:spcAft>
            </a:pPr>
            <a:r>
              <a:rPr lang="fa-IR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0" marR="0" algn="r" rtl="1">
              <a:spcBef>
                <a:spcPts val="0"/>
              </a:spcBef>
              <a:spcAft>
                <a:spcPts val="300"/>
              </a:spcAft>
            </a:pPr>
            <a:r>
              <a:rPr lang="fa-IR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0" marR="0" algn="r" rtl="1">
              <a:spcBef>
                <a:spcPts val="0"/>
              </a:spcBef>
              <a:spcAft>
                <a:spcPts val="300"/>
              </a:spcAft>
            </a:pPr>
            <a:r>
              <a:rPr lang="fa-IR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0" marR="0" algn="ctr" rtl="1">
              <a:spcBef>
                <a:spcPts val="0"/>
              </a:spcBef>
              <a:spcAft>
                <a:spcPts val="300"/>
              </a:spcAft>
            </a:pPr>
            <a:endParaRPr lang="fa-IR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ctr" rtl="1">
              <a:spcBef>
                <a:spcPts val="0"/>
              </a:spcBef>
              <a:spcAft>
                <a:spcPts val="300"/>
              </a:spcAft>
            </a:pPr>
            <a:endParaRPr lang="fa-IR" sz="1600" b="1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ctr" rtl="1">
              <a:spcBef>
                <a:spcPts val="0"/>
              </a:spcBef>
              <a:spcAft>
                <a:spcPts val="300"/>
              </a:spcAft>
            </a:pPr>
            <a:r>
              <a:rPr lang="fa-IR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طبقه </a:t>
            </a:r>
            <a:r>
              <a:rPr lang="fa-I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بندی کنید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</p:txBody>
      </p:sp>
      <p:sp>
        <p:nvSpPr>
          <p:cNvPr id="6" name="AutoShape 135"/>
          <p:cNvSpPr>
            <a:spLocks noChangeArrowheads="1"/>
          </p:cNvSpPr>
          <p:nvPr/>
        </p:nvSpPr>
        <p:spPr bwMode="auto">
          <a:xfrm rot="10800000" flipV="1">
            <a:off x="8056602" y="5577017"/>
            <a:ext cx="898053" cy="1066800"/>
          </a:xfrm>
          <a:prstGeom prst="homePlate">
            <a:avLst>
              <a:gd name="adj" fmla="val 3864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 rtl="1">
              <a:spcBef>
                <a:spcPts val="0"/>
              </a:spcBef>
              <a:spcAft>
                <a:spcPts val="300"/>
              </a:spcAft>
            </a:pPr>
            <a:r>
              <a:rPr lang="fa-I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تب بیشتر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0" marR="0" algn="r" rtl="1">
              <a:spcBef>
                <a:spcPts val="0"/>
              </a:spcBef>
              <a:spcAft>
                <a:spcPts val="300"/>
              </a:spcAft>
            </a:pPr>
            <a:r>
              <a:rPr lang="fa-I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از 7 روز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92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4852"/>
            <a:ext cx="8857937" cy="649074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درمان تب</a:t>
            </a:r>
            <a:endParaRPr lang="en-US" sz="2800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>
              <a:lnSpc>
                <a:spcPct val="100000"/>
              </a:lnSpc>
            </a:pPr>
            <a:r>
              <a:rPr lang="fa-IR" b="1" dirty="0" smtClean="0"/>
              <a:t>برای </a:t>
            </a:r>
            <a:r>
              <a:rPr lang="fa-IR" b="1" dirty="0"/>
              <a:t>تب مساوی یا بالاتر از </a:t>
            </a:r>
            <a:r>
              <a:rPr lang="fa-IR" b="1" dirty="0" smtClean="0"/>
              <a:t>38.5 </a:t>
            </a:r>
            <a:r>
              <a:rPr lang="fa-IR" b="1" dirty="0"/>
              <a:t>درجه سانتیگراد يا گوش درد، استامينوفن یا ایبو پروفن ( در صورت عدم وجود استامینوفن ) بدهيد.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fa-IR" b="1" dirty="0"/>
              <a:t>تا زمانی که تب بالا يا گوش درد برطرف نشده، استامينوفن (هر 4 تا 6 ساعت ) و یا ایبوپروفن را هر 6 تا 8 ساعت  تکرار کنید .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fa-IR" dirty="0" smtClean="0"/>
          </a:p>
          <a:p>
            <a:pPr>
              <a:lnSpc>
                <a:spcPct val="100000"/>
              </a:lnSpc>
            </a:pPr>
            <a:endParaRPr lang="fa-IR" b="1" dirty="0" smtClean="0"/>
          </a:p>
          <a:p>
            <a:pPr>
              <a:lnSpc>
                <a:spcPct val="100000"/>
              </a:lnSpc>
            </a:pPr>
            <a:endParaRPr lang="fa-IR" b="1" dirty="0"/>
          </a:p>
          <a:p>
            <a:pPr>
              <a:lnSpc>
                <a:spcPct val="100000"/>
              </a:lnSpc>
            </a:pPr>
            <a:endParaRPr lang="fa-IR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⃰ </a:t>
            </a:r>
            <a:r>
              <a:rPr lang="fa-IR" b="1" dirty="0" smtClean="0"/>
              <a:t>  </a:t>
            </a:r>
            <a:r>
              <a:rPr lang="fa-IR" b="1" dirty="0"/>
              <a:t>از ایبوپروفن در صورتی استفاده کنید که یا استامینوفن در دسترس ندارید و یا تب بیمار با استامینوفن قطع نمی </a:t>
            </a:r>
            <a:r>
              <a:rPr lang="fa-IR" b="1" dirty="0" smtClean="0"/>
              <a:t>شود.                                                                  توجه </a:t>
            </a:r>
            <a:r>
              <a:rPr lang="fa-IR" b="1" dirty="0"/>
              <a:t>:   </a:t>
            </a:r>
            <a:endParaRPr lang="en-US" b="1" dirty="0"/>
          </a:p>
          <a:p>
            <a:pPr marL="0" lvl="0" indent="0" algn="ctr">
              <a:lnSpc>
                <a:spcPct val="100000"/>
              </a:lnSpc>
              <a:buNone/>
            </a:pPr>
            <a:r>
              <a:rPr lang="fa-IR" b="1" dirty="0" smtClean="0"/>
              <a:t>          بهتر </a:t>
            </a:r>
            <a:r>
              <a:rPr lang="fa-IR" b="1" dirty="0"/>
              <a:t>است مقادیر داروهای خوراکی را با استفاده از سرنگ( بدون سوزن)  اندازه گیری کنید و سپس با </a:t>
            </a:r>
            <a:r>
              <a:rPr lang="fa-IR" b="1" dirty="0" smtClean="0"/>
              <a:t>                                      سرنگ </a:t>
            </a:r>
            <a:r>
              <a:rPr lang="fa-IR" b="1" dirty="0"/>
              <a:t>یا قاشق مناسب به کودک بدهید .</a:t>
            </a:r>
            <a:endParaRPr lang="en-US" b="1" dirty="0"/>
          </a:p>
          <a:p>
            <a:pPr marL="0" lvl="0" indent="0">
              <a:lnSpc>
                <a:spcPct val="100000"/>
              </a:lnSpc>
              <a:buNone/>
            </a:pPr>
            <a:r>
              <a:rPr lang="fa-IR" b="1" dirty="0" smtClean="0"/>
              <a:t>                  به </a:t>
            </a:r>
            <a:r>
              <a:rPr lang="fa-IR" b="1" dirty="0"/>
              <a:t>طور معمول تن شویه برای کاهش تب توصیه نمی شود مگر در مواردی که در راهنما قید شده است</a:t>
            </a:r>
            <a:r>
              <a:rPr lang="fa-IR" dirty="0" smtClean="0"/>
              <a:t>.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36000"/>
              </p:ext>
            </p:extLst>
          </p:nvPr>
        </p:nvGraphicFramePr>
        <p:xfrm>
          <a:off x="404735" y="2083635"/>
          <a:ext cx="7974768" cy="2690998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1741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76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دارو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استامينوفن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ایبوپروفن  </a:t>
                      </a:r>
                      <a:r>
                        <a:rPr lang="en-US" sz="1400" b="1" dirty="0">
                          <a:effectLst/>
                          <a:cs typeface="B Mitra" panose="00000400000000000000" pitchFamily="2" charset="-78"/>
                        </a:rPr>
                        <a:t>⃰ </a:t>
                      </a: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  </a:t>
                      </a:r>
                      <a:endParaRPr lang="en-US" sz="1400" b="1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61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سن / وزن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قرص بزرگسال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شربت</a:t>
                      </a:r>
                      <a:endParaRPr lang="en-US" sz="1400" b="1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120</a:t>
                      </a:r>
                      <a:r>
                        <a:rPr lang="en-US" sz="1400" b="1" dirty="0">
                          <a:effectLst/>
                          <a:cs typeface="B Mitra" panose="00000400000000000000" pitchFamily="2" charset="-78"/>
                        </a:rPr>
                        <a:t>mg</a:t>
                      </a: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 در 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قطره</a:t>
                      </a:r>
                      <a:endParaRPr lang="en-US" sz="1400" b="1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2 قطره/ </a:t>
                      </a:r>
                      <a:r>
                        <a:rPr lang="en-US" sz="1400" b="1">
                          <a:effectLst/>
                          <a:cs typeface="B Mitra" panose="00000400000000000000" pitchFamily="2" charset="-78"/>
                        </a:rPr>
                        <a:t>kg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شربت</a:t>
                      </a:r>
                      <a:endParaRPr lang="en-US" sz="1400" b="1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200</a:t>
                      </a:r>
                      <a:r>
                        <a:rPr lang="en-US" sz="1400" b="1" dirty="0">
                          <a:effectLst/>
                          <a:cs typeface="B Mitra" panose="00000400000000000000" pitchFamily="2" charset="-78"/>
                        </a:rPr>
                        <a:t>mg </a:t>
                      </a: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 /5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0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2 تا 6 ماه</a:t>
                      </a:r>
                      <a:endParaRPr lang="en-US" sz="1400" b="1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4-6 </a:t>
                      </a:r>
                      <a:r>
                        <a:rPr lang="en-US" sz="1400" b="1">
                          <a:effectLst/>
                          <a:cs typeface="B Mitra" panose="00000400000000000000" pitchFamily="2" charset="-78"/>
                        </a:rPr>
                        <a:t>kg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-------------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1.5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8 تا 12 قطره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-----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0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6 تا 12 ماه</a:t>
                      </a:r>
                      <a:endParaRPr lang="en-US" sz="1400" b="1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6 تا 9 </a:t>
                      </a:r>
                      <a:r>
                        <a:rPr lang="en-US" sz="1400" b="1">
                          <a:effectLst/>
                          <a:cs typeface="B Mitra" panose="00000400000000000000" pitchFamily="2" charset="-78"/>
                        </a:rPr>
                        <a:t>kg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---------------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2.5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12 تا 20 قطره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1.5میلی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0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1 تا 3 سال</a:t>
                      </a:r>
                      <a:endParaRPr lang="en-US" sz="1400" b="1">
                        <a:effectLst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10 تا 14 </a:t>
                      </a:r>
                      <a:r>
                        <a:rPr lang="en-US" sz="1400" b="1">
                          <a:effectLst/>
                          <a:cs typeface="B Mitra" panose="00000400000000000000" pitchFamily="2" charset="-78"/>
                        </a:rPr>
                        <a:t> kg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نصف قرص بزرگسال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5 میلی لیتر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20 تا 30 قطره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2.5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40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3 تا 5 سال (</a:t>
                      </a:r>
                      <a:r>
                        <a:rPr lang="en-US" sz="1400" b="1">
                          <a:effectLst/>
                          <a:cs typeface="B Mitra" panose="00000400000000000000" pitchFamily="2" charset="-78"/>
                        </a:rPr>
                        <a:t>kg</a:t>
                      </a: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19&gt;  15)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نصف  قرص بزرگسال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5/7  میلی متر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>
                          <a:effectLst/>
                          <a:cs typeface="B Mitra" panose="00000400000000000000" pitchFamily="2" charset="-78"/>
                        </a:rPr>
                        <a:t>-----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dirty="0">
                          <a:effectLst/>
                          <a:cs typeface="B Mitra" panose="00000400000000000000" pitchFamily="2" charset="-78"/>
                        </a:rPr>
                        <a:t>5 میلی لیتر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2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246593"/>
            <a:ext cx="8772403" cy="998007"/>
          </a:xfrm>
        </p:spPr>
        <p:txBody>
          <a:bodyPr/>
          <a:lstStyle/>
          <a:p>
            <a:r>
              <a:rPr lang="fa-IR" dirty="0" smtClean="0"/>
              <a:t>اقدامات بی ضرر خانگی برای کنترل تب 37.5 تا38.5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2400" b="1" dirty="0">
                <a:solidFill>
                  <a:srgbClr val="242021"/>
                </a:solidFill>
                <a:latin typeface="wNazanin"/>
              </a:rPr>
              <a:t>تب با کاهش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اشتها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و افزایش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متابولیسم بدن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در روند تغذیه کودک اختلال ایجاد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میکند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. در این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مواقع توصیه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هاى زیر مفید است:</a:t>
            </a:r>
            <a:br>
              <a:rPr lang="fa-IR" sz="2400" b="1" dirty="0">
                <a:solidFill>
                  <a:srgbClr val="242021"/>
                </a:solidFill>
                <a:latin typeface="wNazanin"/>
              </a:rPr>
            </a:b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-  در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شیرخواران کمتر از 6ماه، تداوم تغذیه با شیر مادر و یا شیر مصنوعی (در شیرخواران محروم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از شیرمادر)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/>
            </a:r>
            <a:br>
              <a:rPr lang="fa-IR" sz="2400" b="1" dirty="0">
                <a:solidFill>
                  <a:srgbClr val="242021"/>
                </a:solidFill>
                <a:latin typeface="wNazanin"/>
              </a:rPr>
            </a:b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- تداوم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تغذیه با شیر مادر همراه با غذاهاى مایع در کودکان بالاى 6ماه</a:t>
            </a:r>
            <a:br>
              <a:rPr lang="fa-IR" sz="2400" b="1" dirty="0">
                <a:solidFill>
                  <a:srgbClr val="242021"/>
                </a:solidFill>
                <a:latin typeface="wNazanin"/>
              </a:rPr>
            </a:b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- افزایش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تعداد دفعات تغذیه حتی با حجم کم جهت جبران کاهش اشتها کودک</a:t>
            </a:r>
            <a:br>
              <a:rPr lang="fa-IR" sz="2400" b="1" dirty="0">
                <a:solidFill>
                  <a:srgbClr val="242021"/>
                </a:solidFill>
                <a:latin typeface="wNazanin"/>
              </a:rPr>
            </a:b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- سعی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شود غذا دادن به کودک در زمانی انجام شود که تب کودک به واسطه داروهاى تب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برکاهش نسبی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یافته است.</a:t>
            </a:r>
            <a:br>
              <a:rPr lang="fa-IR" sz="2400" b="1" dirty="0">
                <a:solidFill>
                  <a:srgbClr val="242021"/>
                </a:solidFill>
                <a:latin typeface="wNazanin"/>
              </a:rPr>
            </a:b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- به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تغذیه بعد از بیمارى جهت جبران تاخیرهاى احتمالی رشد، توجه بیشتری شده و کالری </a:t>
            </a:r>
            <a:r>
              <a:rPr lang="fa-IR" sz="2400" b="1" dirty="0" smtClean="0">
                <a:solidFill>
                  <a:srgbClr val="242021"/>
                </a:solidFill>
                <a:latin typeface="wNazanin"/>
              </a:rPr>
              <a:t>رژیم غذایی </a:t>
            </a:r>
            <a:r>
              <a:rPr lang="fa-IR" sz="2400" b="1" dirty="0">
                <a:solidFill>
                  <a:srgbClr val="242021"/>
                </a:solidFill>
                <a:latin typeface="wNazanin"/>
              </a:rPr>
              <a:t>را افزایش دهید</a:t>
            </a:r>
            <a:r>
              <a:rPr lang="fa-IR" sz="2400" b="1" dirty="0"/>
              <a:t> 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27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مشاوره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568941"/>
              </p:ext>
            </p:extLst>
          </p:nvPr>
        </p:nvGraphicFramePr>
        <p:xfrm>
          <a:off x="239843" y="1244600"/>
          <a:ext cx="7989757" cy="1184223"/>
        </p:xfrm>
        <a:graphic>
          <a:graphicData uri="http://schemas.openxmlformats.org/drawingml/2006/table">
            <a:tbl>
              <a:tblPr rtl="1" firstRow="1" firstCol="1" bandRow="1"/>
              <a:tblGrid>
                <a:gridCol w="399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3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4223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a-I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به طور کلی هر کودکى که مبتلا به هر بیمارى است باید فورا برگردد اگر: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a-I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79705" algn="r" rt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fa-I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قادر به نوشیدن یا خوردن شیر مادر نیست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180975" marR="0" indent="-179705" algn="r" rt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fa-I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بیمارى او شدیدتر شده است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  <a:p>
                      <a:pPr marL="180975" marR="0" indent="-179705" algn="r" rt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fa-I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تب کند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Nazanin" panose="000005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39843" y="2399616"/>
            <a:ext cx="804971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300"/>
              </a:spcAft>
            </a:pPr>
            <a:r>
              <a:rPr lang="fa-IR" sz="20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توصیه هاى تغذیه اى در بیمارى: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algn="r" rtl="1">
              <a:spcAft>
                <a:spcPts val="300"/>
              </a:spcAft>
            </a:pPr>
            <a:r>
              <a:rPr lang="fa-IR" sz="20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غذا و نحوه تغذیه کودك: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کلیه کودکان بیمار لازم است با مراجعه به بوکلت کودك سالم (قسمت ارزیابى وضعیت تغذیه) و راهنماى مشاوره با مادر براى سلامت و تغذیه کودك </a:t>
            </a:r>
            <a:r>
              <a:rPr lang="fa-IR" sz="2000" dirty="0" smtClean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مشاوره هاى لازم را انجام دهید.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algn="r" rtl="1">
              <a:spcAft>
                <a:spcPts val="300"/>
              </a:spcAft>
            </a:pPr>
            <a:r>
              <a:rPr lang="fa-IR" sz="20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اگر کودك در طول بیمارى خوب غذا نمى خورد با مادر مشاوره کنید: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قبل از دادن غذا به کودك دست ها و صورت او شسته شود تا کودك احساس آرامش بیشترى کند.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حالتى که کودك خواب آلود است به او غذا داده نشود.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تداوم شیردهى در کودکان شیرخوار تاکید مى شود.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غذا به دفعات بیشتر و با حجم کمتر به کودك داده شود و از غذاهایى که کودك بیشتر دوست دارد استفاده بیشترى شود.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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صورت گرفتگى بینى ابتدا بینى را تمیز کرده و بعد غذا داده شود.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Nazani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7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419726"/>
            <a:ext cx="8708036" cy="554636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"/>
              </a:spcAft>
              <a:buNone/>
            </a:pPr>
            <a:r>
              <a:rPr lang="fa-I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تب </a:t>
            </a:r>
            <a:r>
              <a:rPr lang="fa-IR" sz="28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کاهش اشتها و افزایش متابولیسم بدن در روند تغذیه کودك اختلال ایجاد مى کند. در این مواقع توصیه هاى زیر مفید است</a:t>
            </a:r>
            <a:r>
              <a:rPr lang="fa-I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:</a:t>
            </a:r>
          </a:p>
          <a:p>
            <a:pPr marL="41275" indent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fa-IR" sz="28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شیرخواران کمتر از 6 ماه، تداوم تغذیه با شیر مادر و یا شیر مصنوعى (در شیرخواران محروم از شیرمادر)</a:t>
            </a: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fa-IR" sz="28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تداوم تغذیه با شیر مادر همراه با غذاهاى مایع در کودکان بالاى 6 ماه</a:t>
            </a: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fa-IR" sz="28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افزایش تعداد دفعات تغذیه حتى با حجم کم جهت جبران کاهش اشتها </a:t>
            </a:r>
            <a:r>
              <a:rPr lang="fa-IR" sz="2800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درکودك</a:t>
            </a: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sz="2800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sz="2800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سعى شود غذا دادن به کودك در زمانى انجام شود که تب کودك به واسطه داروهاى تب برکاهش نسبى </a:t>
            </a:r>
            <a:r>
              <a:rPr lang="fa-IR" sz="2800" dirty="0" smtClean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یافته </a:t>
            </a:r>
            <a:r>
              <a:rPr lang="fa-IR" sz="2800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است.</a:t>
            </a: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"/>
            </a:pPr>
            <a:r>
              <a:rPr lang="fa-IR" sz="28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تغذیه بعد از بیمارى جهت جبران عقب افتادگى هاى احتمالى رشد، توجه بیشتری شده و کالری رژیم غذایی را افزایش دهید</a:t>
            </a:r>
            <a:r>
              <a:rPr lang="fa-IR" sz="2800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endParaRPr lang="en-US" sz="2800" dirty="0"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9970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بوکلت چارت مراقبتهای ادغام یافته ناخوشی های اطفال(غیر پزشک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)</a:t>
            </a:r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ترجمه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IMCI</a:t>
            </a:r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 2014(راهنمای پشتیبان وارزیابی تب)</a:t>
            </a:r>
            <a:r>
              <a:rPr lang="fa-IR" sz="3200" b="1" dirty="0">
                <a:solidFill>
                  <a:srgbClr val="ED5441"/>
                </a:solidFill>
                <a:ea typeface="+mj-ea"/>
                <a:cs typeface="B Titr" panose="00000700000000000000" pitchFamily="2" charset="-78"/>
              </a:rPr>
              <a:t/>
            </a:r>
            <a:br>
              <a:rPr lang="fa-IR" sz="3200" b="1" dirty="0">
                <a:solidFill>
                  <a:srgbClr val="ED5441"/>
                </a:solidFill>
                <a:ea typeface="+mj-ea"/>
                <a:cs typeface="B Titr" panose="000007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7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132" y="206400"/>
            <a:ext cx="7838017" cy="788387"/>
          </a:xfrm>
        </p:spPr>
        <p:txBody>
          <a:bodyPr>
            <a:normAutofit/>
          </a:bodyPr>
          <a:lstStyle/>
          <a:p>
            <a:r>
              <a:rPr lang="fa-IR" sz="2400" dirty="0" smtClean="0"/>
              <a:t>یاد آوری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35947"/>
            <a:ext cx="8997949" cy="5207186"/>
          </a:xfrm>
        </p:spPr>
        <p:txBody>
          <a:bodyPr>
            <a:normAutofit/>
          </a:bodyPr>
          <a:lstStyle/>
          <a:p>
            <a:pPr lvl="0" algn="just"/>
            <a:r>
              <a:rPr lang="fa-IR" sz="2400" b="1" dirty="0"/>
              <a:t>اگر پزشک در محل  ارائه خدمت(مرکز/پایگاه /خانه بهداشت) حضور دارد : کودک بیمار باید مستقیما توسط پزشک و براساس بوکلت ویژه پزشک ویزیت شود و مشاوره ها ،توصیه ها و پیگیری های لازم توسط غیر پزشک  و بر اساس این بوکلت انجام شود .</a:t>
            </a:r>
            <a:endParaRPr lang="en-US" sz="2400" dirty="0"/>
          </a:p>
          <a:p>
            <a:pPr lvl="0" algn="just"/>
            <a:r>
              <a:rPr lang="fa-IR" sz="2400" b="1" dirty="0"/>
              <a:t>اگر به دلایل مختلف پزشک در محل ارائه خدمت(مرکز/پایگاه /خانه بهداشت)  حضور ندارد :  و براساس سطح بندی،  غیر پزشک، ارائه دهنده خدمات مراقبت کودک بیماراست، باید </a:t>
            </a:r>
            <a:r>
              <a:rPr lang="fa-IR" sz="2400" b="1" dirty="0" smtClean="0"/>
              <a:t>مطابق بوکلت مراقبتهای ادغام یافته ناخوشی های اطفال(مانا) ارزیابی </a:t>
            </a:r>
            <a:r>
              <a:rPr lang="fa-IR" sz="2400" b="1" dirty="0"/>
              <a:t>و طبقه بندی مشکل  شیرخوار/ کودک </a:t>
            </a:r>
            <a:r>
              <a:rPr lang="fa-IR" sz="2400" b="1" dirty="0" smtClean="0"/>
              <a:t>بیمار، </a:t>
            </a:r>
            <a:r>
              <a:rPr lang="fa-IR" sz="2400" b="1" dirty="0"/>
              <a:t>به دقت و به ترتیب انجام </a:t>
            </a:r>
            <a:r>
              <a:rPr lang="fa-IR" sz="2400" b="1" dirty="0" smtClean="0"/>
              <a:t>شده </a:t>
            </a:r>
            <a:r>
              <a:rPr lang="fa-IR" sz="2400" b="1" dirty="0"/>
              <a:t>و اقدامات لازم را انجام </a:t>
            </a:r>
            <a:r>
              <a:rPr lang="fa-IR" sz="2400" b="1" dirty="0" smtClean="0"/>
              <a:t>گیرد.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703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647335"/>
          </a:xfrm>
        </p:spPr>
        <p:txBody>
          <a:bodyPr>
            <a:normAutofit fontScale="90000"/>
          </a:bodyPr>
          <a:lstStyle/>
          <a:p>
            <a:r>
              <a:rPr lang="fa-IR" sz="2400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مراقبت </a:t>
            </a:r>
            <a:r>
              <a:rPr lang="ar-SA" sz="2400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کودک </a:t>
            </a:r>
            <a:r>
              <a:rPr lang="ar-SA" sz="2400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ب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مار2 ماهه تا 5 ساله</a:t>
            </a:r>
            <a:r>
              <a:rPr lang="en-US" sz="2400" dirty="0">
                <a:ea typeface="Calibri" panose="020F0502020204030204" pitchFamily="34" charset="0"/>
                <a:cs typeface="B Mitra" panose="00000400000000000000" pitchFamily="2" charset="-78"/>
              </a:rPr>
              <a:t/>
            </a:r>
            <a:br>
              <a:rPr lang="en-US" sz="2400" dirty="0">
                <a:ea typeface="Calibri" panose="020F0502020204030204" pitchFamily="34" charset="0"/>
                <a:cs typeface="B Mitra" panose="00000400000000000000" pitchFamily="2" charset="-78"/>
              </a:rPr>
            </a:b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7695" y="1023582"/>
            <a:ext cx="8854289" cy="539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a-IR" sz="1800" dirty="0"/>
          </a:p>
        </p:txBody>
      </p:sp>
      <p:sp>
        <p:nvSpPr>
          <p:cNvPr id="3" name="Rectangle 2"/>
          <p:cNvSpPr/>
          <p:nvPr/>
        </p:nvSpPr>
        <p:spPr>
          <a:xfrm>
            <a:off x="281354" y="893928"/>
            <a:ext cx="85310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dirty="0" smtClean="0">
                <a:solidFill>
                  <a:srgbClr val="002060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ارزیابی      طبقه بندی          اقدام(انتقال،ارجاع، درمان،پی گیری و مشاوره)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علائم 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خطر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فور</a:t>
            </a:r>
            <a:r>
              <a:rPr lang="ar-SA" sz="2400" b="1" dirty="0" smtClean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علائم و نشانه ها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خطر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سرفه 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 تنفس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مشکل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اسهال و کم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آبی     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تب </a:t>
            </a:r>
            <a:endParaRPr lang="fa-IR" sz="2400" b="1" dirty="0" smtClean="0">
              <a:latin typeface="BLotusBold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مشکل 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گوش</a:t>
            </a:r>
            <a:r>
              <a:rPr lang="en-US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/ 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گلو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درد</a:t>
            </a:r>
            <a:endParaRPr lang="fa-IR" sz="2400" b="1" dirty="0" smtClean="0">
              <a:latin typeface="BLotusBold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اختلال 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رشد</a:t>
            </a:r>
            <a:r>
              <a:rPr lang="en-US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 </a:t>
            </a:r>
            <a:r>
              <a:rPr lang="en-US" sz="2400" b="1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واکس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ناس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ون</a:t>
            </a:r>
            <a:r>
              <a:rPr lang="en-US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 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مکمل ها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دارو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یی/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 نحوه انتقال</a:t>
            </a:r>
            <a:r>
              <a:rPr lang="en-US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</a:t>
            </a:r>
            <a:r>
              <a:rPr lang="en-US" sz="2400" b="1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سا</a:t>
            </a:r>
            <a:r>
              <a:rPr lang="ar-SA" sz="2400" b="1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ر </a:t>
            </a:r>
            <a:r>
              <a:rPr lang="ar-SA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مشکلا</a:t>
            </a:r>
            <a:r>
              <a:rPr lang="fa-IR" sz="2400" b="1" dirty="0" smtClean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ت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7666892" y="983390"/>
            <a:ext cx="321548" cy="2525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6059156" y="983390"/>
            <a:ext cx="383513" cy="2525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85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4186" y="3045040"/>
            <a:ext cx="8469297" cy="7901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428971"/>
          </a:xfrm>
        </p:spPr>
        <p:txBody>
          <a:bodyPr>
            <a:normAutofit/>
          </a:bodyPr>
          <a:lstStyle/>
          <a:p>
            <a:r>
              <a:rPr lang="fa-IR" sz="2400" dirty="0" smtClean="0"/>
              <a:t>یاد آوری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04186" y="1065320"/>
            <a:ext cx="8469297" cy="7634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186" y="1953087"/>
            <a:ext cx="8469297" cy="9676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7695" y="675564"/>
            <a:ext cx="8854289" cy="5743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a-IR" sz="1800" b="1" dirty="0" smtClean="0"/>
              <a:t>مفاهیم </a:t>
            </a:r>
            <a:r>
              <a:rPr lang="fa-IR" sz="1800" b="1" dirty="0"/>
              <a:t>ضروری  : </a:t>
            </a:r>
            <a:endParaRPr lang="en-US" sz="1800" dirty="0"/>
          </a:p>
          <a:p>
            <a:pPr lvl="0"/>
            <a:r>
              <a:rPr lang="fa-IR" sz="1800" b="1" dirty="0"/>
              <a:t>انتقال دهید (رنگ قرمز): اگر براساس بوکلت پس از ارزیابی و طبقه بندی ، بیمار باید بلافاصله به بیمارستان انتقال داده شود ، همزمان با انجام اقدامات قبل از انتقال (ص ...) با مرکز اورژانس نیز تماس بگیرید و همچنین مرکز خدمات جامع سلامت را در جریان شرایط بیمار و اقدامات انجام شده قرار دهید . </a:t>
            </a:r>
            <a:endParaRPr lang="en-US" sz="1800" dirty="0"/>
          </a:p>
          <a:p>
            <a:pPr lvl="0"/>
            <a:r>
              <a:rPr lang="fa-IR" sz="1800" b="1" dirty="0"/>
              <a:t>فورا ارجاع دهید ( رنگ قرمز) : اگر براساس بوکلت پس از ارزیابی و طبقه بندی ، بیمار باید فورا ارجاع داده شود. پس از انجام اقدامات و توصیه های ضروری از همراه شیرخوار /کودک بیمار بخواهید که  او را بلافاصله با سریعترین و مطمئن ترین وسیله نقلیه به نزدیکترین مرکزی که پزشک در آن حضور دارد، برساند و همچنین به پزشک مرکز در خصوص ارجاع بیمار اطلاع دهید . </a:t>
            </a:r>
            <a:endParaRPr lang="en-US" sz="1800" dirty="0"/>
          </a:p>
          <a:p>
            <a:pPr lvl="0"/>
            <a:r>
              <a:rPr lang="fa-IR" sz="1800" b="1" dirty="0"/>
              <a:t>ارجاع دهید (رنگ زرد): اگر براساس بوکلت پس از ارزیابی و طبقه بندی ، بیمار باید ارجاع داده شود، پس از انجام اقدامات مربوطه ، از همراه شیرخوار/  کودک بیمار بخواهید تا در اولین فرصت برای ادامه بررسی و سایر اقدامات به پزشک مرکزمراجعه کند. </a:t>
            </a:r>
            <a:endParaRPr lang="en-US" sz="1800" dirty="0"/>
          </a:p>
          <a:p>
            <a:pPr lvl="0"/>
            <a:r>
              <a:rPr lang="fa-IR" sz="1800" b="1" dirty="0"/>
              <a:t>مراجعه/ مراجعه مجددکند : بر اساس بوکلت و پس از انجام اقدامات لازم ، مادر باید مجددا در زمان مقرر که به او گفته می شود، کودک/شیرخوار را برای ارزیابی مجدد یا اطمینان از بهبودی بیاورد. </a:t>
            </a:r>
            <a:endParaRPr lang="en-US" sz="1800" dirty="0"/>
          </a:p>
          <a:p>
            <a:pPr lvl="0"/>
            <a:r>
              <a:rPr lang="fa-IR" sz="1800" b="1" dirty="0"/>
              <a:t>پیگیری کنید : بر اساس بوکلت و پس از انجام اقدامات لازم، ارائه دهنده خدمت باید در زمان مقرردر خصوص اطمینان از انجام اقدامات توصیه شده ، مصرف داروها و روند بهبودی کودک پیگیری کند .( پیگیری تلفنی یا حضوری و ثبت نتیجه )</a:t>
            </a:r>
            <a:endParaRPr lang="en-US" sz="1800" dirty="0"/>
          </a:p>
          <a:p>
            <a:pPr lvl="0"/>
            <a:r>
              <a:rPr lang="fa-IR" sz="1800" b="1" dirty="0"/>
              <a:t>پزشک مرکز : هر پزشکی که در مرکز خدمات جامع سلامت مربوطه ( یا مرکز جایگزین آن که توسط شبکه اعلام می شود ) حضور دارد . </a:t>
            </a:r>
            <a:endParaRPr lang="en-US" sz="1800" dirty="0"/>
          </a:p>
          <a:p>
            <a:pPr algn="r"/>
            <a:endParaRPr lang="fa-IR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5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4"/>
            <a:ext cx="7838017" cy="644658"/>
          </a:xfrm>
        </p:spPr>
        <p:txBody>
          <a:bodyPr/>
          <a:lstStyle/>
          <a:p>
            <a:r>
              <a:rPr lang="fa-IR" dirty="0" smtClean="0"/>
              <a:t>علل بروز تب درکودکان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966615"/>
              </p:ext>
            </p:extLst>
          </p:nvPr>
        </p:nvGraphicFramePr>
        <p:xfrm>
          <a:off x="76200" y="926080"/>
          <a:ext cx="8997950" cy="4652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1585733" y="5941632"/>
            <a:ext cx="5735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سرخک و مالاریا عوامل شایع تب و دو علت اصلی مرگ کودکان می­باشند.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4"/>
            <a:ext cx="7838017" cy="442954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مالاریا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384152"/>
              </p:ext>
            </p:extLst>
          </p:nvPr>
        </p:nvGraphicFramePr>
        <p:xfrm>
          <a:off x="76200" y="689548"/>
          <a:ext cx="8997950" cy="5981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66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4"/>
            <a:ext cx="7838017" cy="442954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سرخک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594585"/>
              </p:ext>
            </p:extLst>
          </p:nvPr>
        </p:nvGraphicFramePr>
        <p:xfrm>
          <a:off x="76200" y="689548"/>
          <a:ext cx="8997950" cy="5981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1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کودک تب دار به سه گروه اصلی طبقه بندی می شوند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19331"/>
            <a:ext cx="8558134" cy="539645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a-IR" sz="2600" b="1" dirty="0">
                <a:solidFill>
                  <a:srgbClr val="ED5441"/>
                </a:solidFill>
                <a:cs typeface="B Mitra" panose="00000400000000000000" pitchFamily="2" charset="-78"/>
              </a:rPr>
              <a:t>تب با نشانه های موضعی</a:t>
            </a:r>
            <a:endParaRPr lang="en-US" sz="2600" b="1" dirty="0">
              <a:solidFill>
                <a:srgbClr val="ED5441"/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1900" b="1" dirty="0">
                <a:cs typeface="B Mitra" panose="00000400000000000000" pitchFamily="2" charset="-78"/>
              </a:rPr>
              <a:t>وجود یک عامل باکتریال مشخص مثل </a:t>
            </a:r>
            <a:r>
              <a:rPr lang="fa-IR" sz="1900" b="1" dirty="0" smtClean="0">
                <a:cs typeface="B Mitra" panose="00000400000000000000" pitchFamily="2" charset="-78"/>
              </a:rPr>
              <a:t>پنومونی، خون در مدفوع(دیسانتری)، </a:t>
            </a:r>
            <a:r>
              <a:rPr lang="fa-IR" sz="1900" b="1" dirty="0">
                <a:cs typeface="B Mitra" panose="00000400000000000000" pitchFamily="2" charset="-78"/>
              </a:rPr>
              <a:t>عفونت حاد گوش، گلودرد، مننژیت، و عفونت موضعی با علامت مشخص در یک محل مثلاً کودک نمی­تواند یک اندام را حرکت دهد و در آن محل گرمی، دردناکی، تورم، با پوست قرمز دردناک را مشاهده نمایید.</a:t>
            </a:r>
            <a:endParaRPr lang="en-US" sz="1900" b="1" dirty="0">
              <a:cs typeface="B Mitra" panose="00000400000000000000" pitchFamily="2" charset="-78"/>
            </a:endParaRPr>
          </a:p>
          <a:p>
            <a:pPr lvl="0"/>
            <a:r>
              <a:rPr lang="fa-IR" sz="2600" b="1" dirty="0">
                <a:solidFill>
                  <a:srgbClr val="ED5441"/>
                </a:solidFill>
                <a:cs typeface="B Mitra" panose="00000400000000000000" pitchFamily="2" charset="-78"/>
              </a:rPr>
              <a:t>تب بدون نشانه های موضعی</a:t>
            </a:r>
            <a:endParaRPr lang="en-US" sz="2600" b="1" dirty="0">
              <a:solidFill>
                <a:srgbClr val="ED5441"/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1900" b="1" dirty="0">
                <a:cs typeface="B Mitra" panose="00000400000000000000" pitchFamily="2" charset="-78"/>
              </a:rPr>
              <a:t>کودک ممکن است یک عفونت باکتریال داشته باشد ولی نشانة موضعی را که مثلاً در سپتی سمی، حصبه، عفونت دستگاه ادراری، ویروس نقص ایمنی، و سل ارزنی هستند را نداشته باشد. این عفونت ها را بدون کمک آزمایشات نمی­توان تشخیص داد لذا کودکانی که مشکلات به این بیماریها باشند را باید صحت ارزیابی به بیمارستان معرفی کرد.</a:t>
            </a:r>
            <a:endParaRPr lang="en-US" sz="1900" b="1" dirty="0">
              <a:cs typeface="B Mitra" panose="00000400000000000000" pitchFamily="2" charset="-78"/>
            </a:endParaRPr>
          </a:p>
          <a:p>
            <a:pPr lvl="0"/>
            <a:r>
              <a:rPr lang="fa-IR" sz="2600" b="1" dirty="0">
                <a:solidFill>
                  <a:srgbClr val="ED5441"/>
                </a:solidFill>
                <a:cs typeface="B Mitra" panose="00000400000000000000" pitchFamily="2" charset="-78"/>
              </a:rPr>
              <a:t>تب و </a:t>
            </a:r>
            <a:r>
              <a:rPr lang="fa-IR" sz="2600" b="1" dirty="0" smtClean="0">
                <a:solidFill>
                  <a:srgbClr val="ED5441"/>
                </a:solidFill>
                <a:cs typeface="B Mitra" panose="00000400000000000000" pitchFamily="2" charset="-78"/>
              </a:rPr>
              <a:t>راش</a:t>
            </a:r>
            <a:endParaRPr lang="fa-IR" sz="2600" dirty="0" smtClean="0">
              <a:solidFill>
                <a:srgbClr val="ED5441"/>
              </a:solidFill>
              <a:cs typeface="B Mitra" panose="00000400000000000000" pitchFamily="2" charset="-78"/>
            </a:endParaRPr>
          </a:p>
          <a:p>
            <a:pPr marL="0" lvl="0" indent="0" algn="just">
              <a:buNone/>
            </a:pPr>
            <a:r>
              <a:rPr lang="fa-IR" sz="1900" b="1" dirty="0" smtClean="0">
                <a:cs typeface="B Mitra" panose="00000400000000000000" pitchFamily="2" charset="-78"/>
              </a:rPr>
              <a:t>برای </a:t>
            </a:r>
            <a:r>
              <a:rPr lang="fa-IR" sz="1900" b="1" dirty="0">
                <a:cs typeface="B Mitra" panose="00000400000000000000" pitchFamily="2" charset="-78"/>
              </a:rPr>
              <a:t>کودک مبتلا به تب و راش سرخک بطور شایع مطرح است. عفونت­های ویروسی سادة </a:t>
            </a:r>
            <a:r>
              <a:rPr lang="fa-IR" sz="1900" b="1" dirty="0" smtClean="0">
                <a:cs typeface="B Mitra" panose="00000400000000000000" pitchFamily="2" charset="-78"/>
              </a:rPr>
              <a:t>دیگر </a:t>
            </a:r>
            <a:r>
              <a:rPr lang="fa-IR" sz="1900" b="1" dirty="0">
                <a:cs typeface="B Mitra" panose="00000400000000000000" pitchFamily="2" charset="-78"/>
              </a:rPr>
              <a:t>یا مننژیت مننگوکوکی و تب هموراژیک رنگ را نیز می­توان در نظر داشت.</a:t>
            </a:r>
            <a:endParaRPr lang="en-US" sz="1900" b="1" dirty="0"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19" y="5381376"/>
            <a:ext cx="7588617" cy="10830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Mitra" panose="00000400000000000000" pitchFamily="2" charset="-78"/>
              </a:rPr>
              <a:t>معیارتشخیص تب: سوال از مادر در خصوص سابقه گرمای غیر طبیعی بدن یا درجه حرارت مساوی یا بالاتر از 37/5درجه سانتیگراد زیر بغلی</a:t>
            </a:r>
            <a:endParaRPr lang="en-US" sz="2400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" y="479685"/>
            <a:ext cx="8839148" cy="47668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a-IR" sz="3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ارزیابی تب:</a:t>
            </a:r>
            <a:endParaRPr lang="en-US" sz="3000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marL="0" indent="0">
              <a:buNone/>
            </a:pPr>
            <a:r>
              <a:rPr lang="fa-IR" sz="3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تشخیص </a:t>
            </a:r>
            <a:r>
              <a:rPr lang="fa-IR" sz="3000" b="1" dirty="0">
                <a:solidFill>
                  <a:srgbClr val="FF0000"/>
                </a:solidFill>
                <a:cs typeface="B Titr" panose="00000700000000000000" pitchFamily="2" charset="-78"/>
              </a:rPr>
              <a:t>تب؟</a:t>
            </a:r>
            <a:endParaRPr lang="en-US" sz="30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lvl="0" algn="just"/>
            <a:r>
              <a:rPr lang="fa-IR" sz="2600" b="1" dirty="0">
                <a:cs typeface="B Mitra" panose="00000400000000000000" pitchFamily="2" charset="-78"/>
              </a:rPr>
              <a:t>شرح حال </a:t>
            </a:r>
            <a:r>
              <a:rPr lang="fa-IR" sz="2600" b="1" dirty="0" smtClean="0">
                <a:cs typeface="B Mitra" panose="00000400000000000000" pitchFamily="2" charset="-78"/>
              </a:rPr>
              <a:t>تب( سوال از مادر یا مراقب کودک در مورد سابقه تب، مدت زمان دمای بالای بدن و...)</a:t>
            </a:r>
            <a:endParaRPr lang="en-US" sz="2600" b="1" dirty="0">
              <a:cs typeface="B Mitra" panose="00000400000000000000" pitchFamily="2" charset="-78"/>
            </a:endParaRPr>
          </a:p>
          <a:p>
            <a:pPr lvl="0" algn="just"/>
            <a:r>
              <a:rPr lang="fa-IR" sz="2600" b="1" dirty="0">
                <a:cs typeface="B Mitra" panose="00000400000000000000" pitchFamily="2" charset="-78"/>
              </a:rPr>
              <a:t>حس کردن </a:t>
            </a:r>
            <a:r>
              <a:rPr lang="fa-IR" sz="2600" b="1" dirty="0" smtClean="0">
                <a:cs typeface="B Mitra" panose="00000400000000000000" pitchFamily="2" charset="-78"/>
              </a:rPr>
              <a:t>گرمی(اظهارات مادر یا مراقب کودک، مشاهده برافروختگی کودک)</a:t>
            </a:r>
            <a:endParaRPr lang="en-US" sz="2600" b="1" dirty="0">
              <a:cs typeface="B Mitra" panose="00000400000000000000" pitchFamily="2" charset="-78"/>
            </a:endParaRPr>
          </a:p>
          <a:p>
            <a:pPr algn="just"/>
            <a:r>
              <a:rPr lang="fa-IR" sz="2600" b="1" dirty="0">
                <a:cs typeface="B Mitra" panose="00000400000000000000" pitchFamily="2" charset="-78"/>
              </a:rPr>
              <a:t>درجه حرارت زیر </a:t>
            </a:r>
            <a:r>
              <a:rPr lang="fa-IR" sz="2600" b="1" dirty="0" smtClean="0">
                <a:cs typeface="B Mitra" panose="00000400000000000000" pitchFamily="2" charset="-78"/>
              </a:rPr>
              <a:t>بغل</a:t>
            </a:r>
            <a:r>
              <a:rPr lang="en-US" sz="2600" b="1" dirty="0" smtClean="0">
                <a:cs typeface="B Mitra" panose="00000400000000000000" pitchFamily="2" charset="-78"/>
              </a:rPr>
              <a:t> </a:t>
            </a:r>
            <a:r>
              <a:rPr lang="fa-IR" sz="2600" b="1" dirty="0" smtClean="0">
                <a:cs typeface="B Mitra" panose="00000400000000000000" pitchFamily="2" charset="-78"/>
              </a:rPr>
              <a:t>مساوی </a:t>
            </a:r>
            <a:r>
              <a:rPr lang="en-US" sz="2600" b="1" baseline="30000" dirty="0">
                <a:cs typeface="B Mitra" panose="00000400000000000000" pitchFamily="2" charset="-78"/>
                <a:sym typeface="Symbol" panose="05050102010706020507" pitchFamily="18" charset="2"/>
              </a:rPr>
              <a:t></a:t>
            </a:r>
            <a:r>
              <a:rPr lang="en-US" sz="2600" b="1" baseline="30000" dirty="0">
                <a:cs typeface="B Mitra" panose="00000400000000000000" pitchFamily="2" charset="-78"/>
              </a:rPr>
              <a:t>C</a:t>
            </a:r>
            <a:r>
              <a:rPr lang="fa-IR" sz="2600" b="1" dirty="0">
                <a:cs typeface="B Mitra" panose="00000400000000000000" pitchFamily="2" charset="-78"/>
              </a:rPr>
              <a:t> </a:t>
            </a:r>
            <a:r>
              <a:rPr lang="fa-IR" sz="2600" b="1" dirty="0" smtClean="0">
                <a:cs typeface="B Mitra" panose="00000400000000000000" pitchFamily="2" charset="-78"/>
              </a:rPr>
              <a:t>37/5  </a:t>
            </a:r>
            <a:r>
              <a:rPr lang="fa-IR" sz="2600" b="1" dirty="0">
                <a:cs typeface="B Mitra" panose="00000400000000000000" pitchFamily="2" charset="-78"/>
              </a:rPr>
              <a:t>یا </a:t>
            </a:r>
            <a:r>
              <a:rPr lang="fa-IR" sz="2600" b="1" dirty="0" smtClean="0">
                <a:cs typeface="B Mitra" panose="00000400000000000000" pitchFamily="2" charset="-78"/>
              </a:rPr>
              <a:t>بیشتر(اندازه گیری درجه حرارت با روش استاندارد)</a:t>
            </a:r>
            <a:r>
              <a:rPr lang="fa-IR" sz="2600" b="1" dirty="0">
                <a:cs typeface="B Mitra" panose="00000400000000000000" pitchFamily="2" charset="-78"/>
              </a:rPr>
              <a:t> اگر ترمومتر ندارید روی معده یا زیر بغل (زیر بازو) کودک را لمس کنید و ببینید کودک گرم است. از مراقبت کننده کودک سؤال </a:t>
            </a:r>
            <a:r>
              <a:rPr lang="fa-IR" sz="2600" b="1" dirty="0" smtClean="0">
                <a:cs typeface="B Mitra" panose="00000400000000000000" pitchFamily="2" charset="-78"/>
              </a:rPr>
              <a:t>کنید.</a:t>
            </a:r>
          </a:p>
          <a:p>
            <a:pPr marL="0" indent="0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9565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</TotalTime>
  <Words>2092</Words>
  <Application>Microsoft Office PowerPoint</Application>
  <PresentationFormat>On-screen Show (4:3)</PresentationFormat>
  <Paragraphs>216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Arial</vt:lpstr>
      <vt:lpstr>B Mitra</vt:lpstr>
      <vt:lpstr>B Nazanin</vt:lpstr>
      <vt:lpstr>B Titr</vt:lpstr>
      <vt:lpstr>BLotusBold</vt:lpstr>
      <vt:lpstr>Calibri</vt:lpstr>
      <vt:lpstr>Calibri Light</vt:lpstr>
      <vt:lpstr>Courier New</vt:lpstr>
      <vt:lpstr>Nazanin</vt:lpstr>
      <vt:lpstr>Symbol</vt:lpstr>
      <vt:lpstr>Times New Roman</vt:lpstr>
      <vt:lpstr>Wingdings</vt:lpstr>
      <vt:lpstr>wNazanin</vt:lpstr>
      <vt:lpstr>Office Theme</vt:lpstr>
      <vt:lpstr>اهداف آموزشی</vt:lpstr>
      <vt:lpstr>یاد آوری</vt:lpstr>
      <vt:lpstr>مراقبت کودک بیمار2 ماهه تا 5 ساله </vt:lpstr>
      <vt:lpstr>یاد آوری</vt:lpstr>
      <vt:lpstr>علل بروز تب درکودکان</vt:lpstr>
      <vt:lpstr>مالاریا</vt:lpstr>
      <vt:lpstr>سرخک</vt:lpstr>
      <vt:lpstr>کودک تب دار به سه گروه اصلی طبقه بندی می شوند</vt:lpstr>
      <vt:lpstr>PowerPoint Presentation</vt:lpstr>
      <vt:lpstr>در صورت مثبت بودن شرح حال تب:</vt:lpstr>
      <vt:lpstr>PowerPoint Presentation</vt:lpstr>
      <vt:lpstr>PowerPoint Presentation</vt:lpstr>
      <vt:lpstr>اقدامات بی ضرر خانگی برای کنترل تب 37.5 تا38.5</vt:lpstr>
      <vt:lpstr>مشاوره</vt:lpstr>
      <vt:lpstr>PowerPoint Presentation</vt:lpstr>
      <vt:lpstr>منابع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behnaz k</dc:creator>
  <cp:lastModifiedBy>EBRAHIMI</cp:lastModifiedBy>
  <cp:revision>116</cp:revision>
  <dcterms:created xsi:type="dcterms:W3CDTF">2020-06-10T03:53:55Z</dcterms:created>
  <dcterms:modified xsi:type="dcterms:W3CDTF">2020-12-23T15:49:10Z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3D17BAC6-09C2-49DB-98F5-755067CE244E</vt:lpwstr>
  </property>
  <property fmtid="{D5CDD505-2E9C-101B-9397-08002B2CF9AE}" pid="3" name="ArticulatePath">
    <vt:lpwstr>Temp eng-1</vt:lpwstr>
  </property>
</Properties>
</file>